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</p:sldMasterIdLst>
  <p:notesMasterIdLst>
    <p:notesMasterId r:id="rId24"/>
  </p:notesMasterIdLst>
  <p:sldIdLst>
    <p:sldId id="440" r:id="rId6"/>
    <p:sldId id="513" r:id="rId7"/>
    <p:sldId id="510" r:id="rId8"/>
    <p:sldId id="514" r:id="rId9"/>
    <p:sldId id="509" r:id="rId10"/>
    <p:sldId id="499" r:id="rId11"/>
    <p:sldId id="503" r:id="rId12"/>
    <p:sldId id="501" r:id="rId13"/>
    <p:sldId id="502" r:id="rId14"/>
    <p:sldId id="505" r:id="rId15"/>
    <p:sldId id="506" r:id="rId16"/>
    <p:sldId id="500" r:id="rId17"/>
    <p:sldId id="507" r:id="rId18"/>
    <p:sldId id="508" r:id="rId19"/>
    <p:sldId id="511" r:id="rId20"/>
    <p:sldId id="512" r:id="rId21"/>
    <p:sldId id="515" r:id="rId22"/>
    <p:sldId id="390" r:id="rId23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C4C0FC95-CE39-424C-AFAA-2F5DBEAEEBC7}">
          <p14:sldIdLst>
            <p14:sldId id="440"/>
            <p14:sldId id="513"/>
            <p14:sldId id="510"/>
            <p14:sldId id="514"/>
            <p14:sldId id="509"/>
            <p14:sldId id="499"/>
            <p14:sldId id="503"/>
            <p14:sldId id="501"/>
            <p14:sldId id="502"/>
            <p14:sldId id="505"/>
            <p14:sldId id="506"/>
            <p14:sldId id="500"/>
            <p14:sldId id="507"/>
            <p14:sldId id="508"/>
            <p14:sldId id="511"/>
            <p14:sldId id="512"/>
            <p14:sldId id="515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3FA"/>
    <a:srgbClr val="3D8AFF"/>
    <a:srgbClr val="C1BCF3"/>
    <a:srgbClr val="1E0756"/>
    <a:srgbClr val="0657B2"/>
    <a:srgbClr val="EEEAFA"/>
    <a:srgbClr val="1F1E32"/>
    <a:srgbClr val="F4B1C9"/>
    <a:srgbClr val="EF99DD"/>
    <a:srgbClr val="D6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41259-C7BA-443D-B170-574E90AB6187}" v="52" dt="2025-11-06T15:07:44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>
        <p:scale>
          <a:sx n="292" d="100"/>
          <a:sy n="292" d="100"/>
        </p:scale>
        <p:origin x="-15975" y="-90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Griffiths" userId="a4156334-db74-4ab6-8156-8f92ea6a8311" providerId="ADAL" clId="{7E6F852C-E269-4923-A3E5-142561DE986D}"/>
    <pc:docChg chg="undo custSel addSld delSld modSld sldOrd delSection modSection">
      <pc:chgData name="Ian Griffiths" userId="a4156334-db74-4ab6-8156-8f92ea6a8311" providerId="ADAL" clId="{7E6F852C-E269-4923-A3E5-142561DE986D}" dt="2025-11-11T16:29:07.988" v="2069" actId="47"/>
      <pc:docMkLst>
        <pc:docMk/>
      </pc:docMkLst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2046292276" sldId="373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046292276" sldId="373"/>
            <ac:spMk id="2" creationId="{0DAFE021-9C12-7049-2E6C-89875EC3EB6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046292276" sldId="373"/>
            <ac:spMk id="3" creationId="{D5785372-5E3A-D77C-89DF-A5C0B906E6FD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046292276" sldId="373"/>
            <ac:spMk id="4" creationId="{F287D1C5-03BA-9564-06F5-8DA076E36DEC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2459951648" sldId="375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59951648" sldId="375"/>
            <ac:spMk id="2" creationId="{23706B79-35D1-5B2D-9EB3-BA43C4213769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59951648" sldId="375"/>
            <ac:spMk id="4" creationId="{DDDDEDC8-4D65-08E8-A620-D8C1FACAF3DD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59951648" sldId="375"/>
            <ac:spMk id="6" creationId="{C880CFC9-49D7-3E50-74E4-BAD28092DE93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59951648" sldId="375"/>
            <ac:spMk id="8" creationId="{93883103-7338-B453-E750-228F53DE46C6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59951648" sldId="375"/>
            <ac:spMk id="10" creationId="{116A4460-D81A-7200-9CBA-5784FE7319F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59951648" sldId="375"/>
            <ac:spMk id="12" creationId="{8F9A7F81-219C-0B5C-508C-3D9303CB08A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59951648" sldId="375"/>
            <ac:spMk id="14" creationId="{739D0C5C-BB44-9117-CB22-332696D05F3E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59951648" sldId="375"/>
            <ac:spMk id="16" creationId="{731AF6D0-142B-B33E-C8A9-DEBBFD108602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59951648" sldId="375"/>
            <ac:spMk id="18" creationId="{789D749D-9F7A-31BF-62D7-53EB1E50C9FE}"/>
          </ac:spMkLst>
        </pc:spChg>
      </pc:sldChg>
      <pc:sldChg chg="del">
        <pc:chgData name="Ian Griffiths" userId="a4156334-db74-4ab6-8156-8f92ea6a8311" providerId="ADAL" clId="{7E6F852C-E269-4923-A3E5-142561DE986D}" dt="2025-11-11T16:29:00.807" v="2067" actId="2696"/>
        <pc:sldMkLst>
          <pc:docMk/>
          <pc:sldMk cId="155937239" sldId="376"/>
        </pc:sldMkLst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268129971" sldId="378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268129971" sldId="378"/>
            <ac:spMk id="2" creationId="{CB9CE2B5-C6A4-6EAC-CF46-84CEB6331001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268129971" sldId="378"/>
            <ac:spMk id="3" creationId="{E1214787-8D59-F5A9-2EC5-40A3F81C6D21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268129971" sldId="378"/>
            <ac:spMk id="4" creationId="{B61B3C89-1142-9FFA-4147-E9A9C4ACEE1A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268129971" sldId="378"/>
            <ac:spMk id="5" creationId="{E419BA43-F1DC-ED16-E51A-2835BECF9F5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268129971" sldId="378"/>
            <ac:spMk id="6" creationId="{22D970D3-A841-B8E4-0BAB-BAEF6C8D4532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268129971" sldId="378"/>
            <ac:spMk id="7" creationId="{848BB1F9-B5D8-E648-C0F0-68E11C6B7C56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268129971" sldId="378"/>
            <ac:spMk id="8" creationId="{027046ED-A492-9A5C-145F-275C1758960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268129971" sldId="378"/>
            <ac:spMk id="9" creationId="{80867D82-2BAF-6F78-62D1-3418DCDF4833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648903600" sldId="379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48903600" sldId="379"/>
            <ac:spMk id="2" creationId="{8EBE142E-804F-17E1-AEA7-7E4B082AB0B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48903600" sldId="379"/>
            <ac:spMk id="3" creationId="{9F2EB6CD-AEAD-BCC7-F46C-5D374B60255F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48903600" sldId="379"/>
            <ac:spMk id="6" creationId="{4AF01317-7BBA-B0B7-A5DE-FA8339C4399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48903600" sldId="379"/>
            <ac:spMk id="7" creationId="{F948CF8C-8279-739E-C2EA-AF7E68EB4C5D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48903600" sldId="379"/>
            <ac:spMk id="9" creationId="{0AAC066D-67CF-DF94-1EC6-08CFD5C1D6A7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48903600" sldId="379"/>
            <ac:spMk id="11" creationId="{CF0EA6BD-D4A2-9111-710F-9EFE8B9A7F9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48903600" sldId="379"/>
            <ac:spMk id="13" creationId="{791557F7-DEEF-5345-D681-E095ACC8063C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48903600" sldId="379"/>
            <ac:spMk id="15" creationId="{F15060DD-9009-A9DB-BD43-3094E00D585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48903600" sldId="379"/>
            <ac:spMk id="17" creationId="{77928E39-7F58-0A62-12A2-85F3B26E9B3A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2909807679" sldId="380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5" creationId="{CE8B8118-A65D-0F47-972D-A17C74585A88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6" creationId="{4C38D719-1CFA-B26E-C3C8-CFADB1D3694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11" creationId="{75F7D4A2-5479-2D76-D700-B23E95FB5C27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12" creationId="{1FABC635-95CE-B20B-EF74-A66869D97FE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15" creationId="{C04A3031-4BF4-2324-0A51-ECB0C82319F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16" creationId="{EAB429D2-25B0-CCBD-7E32-5EB8CD0BBC38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17" creationId="{ACDBDD0E-F330-9C65-5421-58987B4563C6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18" creationId="{CF15FE0A-E2F4-B92B-3A8A-B9D31942216E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19" creationId="{37A8581C-51F6-592C-AB64-83E008546CC7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09807679" sldId="380"/>
            <ac:spMk id="20" creationId="{F34A606A-4E70-97B6-1E98-516887689C10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2663012944" sldId="381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2" creationId="{55130FAB-DC32-9551-F389-363010B18C09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3" creationId="{E24EC7BC-BC0E-D527-313C-A783D32D1152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4" creationId="{0C8C18F8-C58D-06D0-0AB0-970FF200EDA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8" creationId="{27283BC7-7749-A1A2-60FC-ED91861E280E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11" creationId="{87EAE2BC-69E4-8257-0116-AED2646472EE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13" creationId="{51E83737-B279-638B-8151-5ABBDBDBF917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14" creationId="{E366EAD9-85F4-FEA3-6C1B-0608AA69BE2A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15" creationId="{8D2FD69D-2614-3985-6EAD-7532F51A6B41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16" creationId="{E5FB689B-0B42-FC0D-2C33-E7CB585143C8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663012944" sldId="381"/>
            <ac:spMk id="21" creationId="{2AF3BAA9-2700-E34E-DF9B-58BC264E6DFB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1945475076" sldId="382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2" creationId="{6152AFD9-0EBC-AA90-8AF1-A1D27AF87356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3" creationId="{DE88D130-5C79-4B17-BE05-43676A136561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6" creationId="{942AABA8-B644-C55E-B74D-5F576070333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7" creationId="{8212FC32-0308-01C9-386A-769CB58EC34A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9" creationId="{E4179929-C383-5E42-9A46-2036CEB705F6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14" creationId="{D4584AD4-592E-BDB1-8E0B-D39F29799C9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16" creationId="{27D8F5FE-C09C-7AE8-2860-E30F1E072F9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17" creationId="{042D3D62-F572-A61E-87FE-FF1919D506E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19" creationId="{3BC84858-D410-1B78-A162-63350AEB5C99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945475076" sldId="382"/>
            <ac:spMk id="20" creationId="{E6E10A33-FDC8-E78B-2B54-D8FA9AB10DE7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1721656886" sldId="384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721656886" sldId="384"/>
            <ac:spMk id="2" creationId="{DFB84AC9-9578-B62A-DF9A-5BF710159918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721656886" sldId="384"/>
            <ac:spMk id="3" creationId="{B1FBF960-0542-D999-1AEE-9B632DD14BBC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721656886" sldId="384"/>
            <ac:spMk id="4" creationId="{F9DEC9B2-2014-2E2A-94DD-B4700D0C170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721656886" sldId="384"/>
            <ac:spMk id="15" creationId="{DA34BD2D-33BA-190D-18FE-CF643E9C97F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721656886" sldId="384"/>
            <ac:spMk id="17" creationId="{19296645-8063-2FA4-4A7C-C80B5903653D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721656886" sldId="384"/>
            <ac:spMk id="19" creationId="{D7B20090-AF60-5D2C-7D4A-F70DBFF8A53E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721656886" sldId="384"/>
            <ac:spMk id="21" creationId="{66150338-36F8-B6D3-481F-AACDD01A249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721656886" sldId="384"/>
            <ac:spMk id="23" creationId="{BEF723E3-AAE8-C586-E565-0CA7C018EF78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721656886" sldId="384"/>
            <ac:spMk id="25" creationId="{F44486DB-5A01-842C-8DD5-614D2DF7A20D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69618173" sldId="385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9618173" sldId="385"/>
            <ac:spMk id="2" creationId="{2C4B27D4-00A6-8FA0-794D-F197FA13374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9618173" sldId="385"/>
            <ac:spMk id="3" creationId="{802BC3B5-918F-7745-A73E-82F0364FECD2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9618173" sldId="385"/>
            <ac:spMk id="4" creationId="{4A12E338-2A84-F17E-D589-D493FD09B1EA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9618173" sldId="385"/>
            <ac:spMk id="7" creationId="{3C9D9F6C-94A8-8756-2BE2-CB3D613AD5A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69618173" sldId="385"/>
            <ac:spMk id="10" creationId="{161B6AAC-9EA3-B86C-7F85-F8D7A0BDC402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969125240" sldId="386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969125240" sldId="386"/>
            <ac:spMk id="2" creationId="{C99F7953-B40A-E546-363C-5CAFB2BA410A}"/>
          </ac:spMkLst>
        </pc:spChg>
      </pc:sldChg>
      <pc:sldChg chg="modSp del ord">
        <pc:chgData name="Ian Griffiths" userId="a4156334-db74-4ab6-8156-8f92ea6a8311" providerId="ADAL" clId="{7E6F852C-E269-4923-A3E5-142561DE986D}" dt="2025-11-11T16:29:00.807" v="2067" actId="2696"/>
        <pc:sldMkLst>
          <pc:docMk/>
          <pc:sldMk cId="2311571325" sldId="389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311571325" sldId="389"/>
            <ac:spMk id="3" creationId="{C37CE995-B20A-4434-E8D5-5C31E3DF9796}"/>
          </ac:spMkLst>
        </pc:spChg>
      </pc:sldChg>
      <pc:sldChg chg="modSp ord">
        <pc:chgData name="Ian Griffiths" userId="a4156334-db74-4ab6-8156-8f92ea6a8311" providerId="ADAL" clId="{7E6F852C-E269-4923-A3E5-142561DE986D}" dt="2025-11-04T12:30:26.835" v="2042"/>
        <pc:sldMkLst>
          <pc:docMk/>
          <pc:sldMk cId="3538399344" sldId="390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538399344" sldId="390"/>
            <ac:spMk id="2" creationId="{95B7BEE4-88D4-FB77-46F5-EBC3C0437974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48961803" sldId="391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48961803" sldId="391"/>
            <ac:spMk id="2" creationId="{D95088E1-D12D-C803-DF59-4DCF49281ABE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48961803" sldId="391"/>
            <ac:spMk id="3" creationId="{6D77F925-863C-25C5-EC2B-F3FD4D04EA1C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48961803" sldId="391"/>
            <ac:spMk id="5" creationId="{C9C51BA5-18C0-B469-3B7E-D5586D1421C9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182962380" sldId="393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82962380" sldId="393"/>
            <ac:spMk id="2" creationId="{5F5632D9-1A82-0A42-0B6D-917FC1C12EED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82962380" sldId="393"/>
            <ac:spMk id="4" creationId="{1142F6EE-4433-7640-E465-D20D0EDE9C96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82962380" sldId="393"/>
            <ac:spMk id="5" creationId="{F9E2B2FE-2ACB-92DD-0CD4-033BDEFB8302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82962380" sldId="393"/>
            <ac:spMk id="7" creationId="{FAB374BE-5F68-7093-2CD0-AE079E76C1E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82962380" sldId="393"/>
            <ac:spMk id="8" creationId="{4BE6A8B9-4CFA-D2C6-8A7B-9E7E956E1E01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82962380" sldId="393"/>
            <ac:spMk id="10" creationId="{C8EBC18E-201B-7C83-140C-B1BB88EE7D9F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82962380" sldId="393"/>
            <ac:spMk id="11" creationId="{A6B87F4F-4086-CCF2-4F6A-4ECBE4366A3C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3345922493" sldId="398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345922493" sldId="398"/>
            <ac:spMk id="2" creationId="{5BF2D443-CCBA-F493-BB9C-5979025923DF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345922493" sldId="398"/>
            <ac:spMk id="3" creationId="{3E57981F-227E-29FE-3B14-7FCCEA312221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203771427" sldId="400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03771427" sldId="400"/>
            <ac:spMk id="2" creationId="{F193F398-3EE3-EE54-BF79-C560659A801F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03771427" sldId="400"/>
            <ac:spMk id="4" creationId="{6CC69F9C-45ED-17C9-F828-AE5E905470E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03771427" sldId="400"/>
            <ac:spMk id="5" creationId="{BFD21DDA-0E90-87AD-71E4-C14531DEA22A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03771427" sldId="400"/>
            <ac:spMk id="6" creationId="{698E5B39-3BC3-A28F-F97A-8906ECE9F166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03771427" sldId="400"/>
            <ac:spMk id="7" creationId="{6B6C89C4-8CF3-3192-B908-7DAC9A009611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03771427" sldId="400"/>
            <ac:spMk id="8" creationId="{BE1B0E00-F549-582B-D2C6-460495F0258F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03771427" sldId="400"/>
            <ac:spMk id="9" creationId="{22674392-3C42-A986-8706-5184AF4782C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03771427" sldId="400"/>
            <ac:spMk id="10" creationId="{E1594A19-CEFE-1976-F1A8-5D593652DD4E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250821187" sldId="401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50821187" sldId="401"/>
            <ac:spMk id="2" creationId="{B21D4859-F728-9F76-3473-A44C50789F7D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50821187" sldId="401"/>
            <ac:spMk id="4" creationId="{8CF5BD1F-7605-9199-243A-3C76C723617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50821187" sldId="401"/>
            <ac:spMk id="6" creationId="{B5041B65-5BB8-D084-91E7-209943AD6435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50821187" sldId="401"/>
            <ac:spMk id="8" creationId="{87E4512D-B731-FD5F-F924-6AA98DCCB73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50821187" sldId="401"/>
            <ac:spMk id="10" creationId="{ADE5C82F-5EC7-E628-53C0-2FD279D6C610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50821187" sldId="401"/>
            <ac:spMk id="12" creationId="{A1DA97AA-542A-60D6-16F8-E8F8B6598FF0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50821187" sldId="401"/>
            <ac:spMk id="14" creationId="{D5B06EAF-B1AA-043B-3ABC-1F668048F8D4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50821187" sldId="401"/>
            <ac:spMk id="16" creationId="{CE1EF013-BAFD-B6F7-91E5-1BB091386764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50821187" sldId="401"/>
            <ac:spMk id="18" creationId="{70E5D68B-7CF6-6A56-46F8-C8293EF38D9F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832756708" sldId="402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832756708" sldId="402"/>
            <ac:spMk id="3" creationId="{5F49C300-E273-75FC-52EF-4BC067BCB78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832756708" sldId="402"/>
            <ac:spMk id="4" creationId="{8042519F-3824-E24D-5934-C1FDF1A2CD25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211625467" sldId="404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11625467" sldId="404"/>
            <ac:spMk id="2" creationId="{7771C66B-C0B5-FD78-4735-59E3FBD19B7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11625467" sldId="404"/>
            <ac:spMk id="3" creationId="{EC50F79C-656E-C956-E581-069119B1A03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11625467" sldId="404"/>
            <ac:spMk id="4" creationId="{9423426E-DFCC-1329-5933-9915C0F2A0F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11625467" sldId="404"/>
            <ac:spMk id="5" creationId="{A191CBB7-4638-D129-FF88-3A638E6C48A0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11625467" sldId="404"/>
            <ac:spMk id="6" creationId="{FCB00C7E-44C6-D496-073C-39627109BE0D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11625467" sldId="404"/>
            <ac:spMk id="7" creationId="{B15AE75D-F1FA-FD82-E486-7DCCBEFB077E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11625467" sldId="404"/>
            <ac:spMk id="8" creationId="{A340DA7C-CACB-CEBB-AAA4-87334F73627C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11625467" sldId="404"/>
            <ac:spMk id="9" creationId="{F96EB4A0-2113-12CC-046A-763E0DA18945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3598625456" sldId="405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2" creationId="{75E7B841-3251-EFDC-3BF2-519AE2BE7E7E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3" creationId="{1126128C-DD68-29C0-F793-8B04A095E46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4" creationId="{9432DCD8-6B24-CAB2-A4C4-4E96D8DB07C6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5" creationId="{6C4FAD97-DACB-AC7B-28E0-D405A115102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6" creationId="{F80C2B48-12D7-FA02-5A74-2AA4048AA6B6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7" creationId="{F1F1EAFC-0860-BC4E-8EC7-611F7D3C80F4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8" creationId="{ECD9D241-C1B7-B429-7EFA-39C4AA9E559A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9" creationId="{63D3321F-4968-A3A0-9CE0-9A247B76D28E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10" creationId="{5BFF3BB6-BEFA-2C3A-C224-A91F76DFE097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98625456" sldId="405"/>
            <ac:spMk id="11" creationId="{CC9718C8-DD68-8526-BF9E-B046837248E0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3538995246" sldId="406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2" creationId="{D995C14F-926D-1EB3-42C1-5A26FE79FAC7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3" creationId="{1BD6B2CC-A2D9-707A-5859-E48876605D2F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5" creationId="{D30D96AC-72F0-B21B-8078-54FDFD342935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7" creationId="{29292D94-2805-B9FC-1ACE-8BA3B0F6E985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8" creationId="{33E02680-03BA-ECB6-4B88-7EBDAA6FFAC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10" creationId="{FB9548D2-2C99-DCB4-A89B-74576DD0A2ED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14" creationId="{90C150B8-1A86-A59F-3F7E-4B8D95F7A4A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17" creationId="{94FB29DC-5163-4F6C-7401-42BD49C38BC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18" creationId="{5A93069D-1B64-D570-F062-C9944CD316E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538995246" sldId="406"/>
            <ac:spMk id="21" creationId="{E738A642-B89D-7FCF-4831-5DF7B26BDC22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629757256" sldId="410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629757256" sldId="410"/>
            <ac:spMk id="2" creationId="{5FFA00E7-67FD-D174-31B4-1BE8FF0F7F37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629757256" sldId="410"/>
            <ac:spMk id="3" creationId="{69D69CFE-7A30-239A-CFF8-7E29C67F67C8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629757256" sldId="410"/>
            <ac:spMk id="5" creationId="{AA2720EF-0B14-010F-0EED-3B766E5C4BFE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532517385" sldId="412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532517385" sldId="412"/>
            <ac:spMk id="2" creationId="{B5B18BDC-6EDE-52D9-4275-435008DCE50C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532517385" sldId="412"/>
            <ac:spMk id="3" creationId="{B69FF85C-6305-7D85-032A-C10EFAB5A69C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532517385" sldId="412"/>
            <ac:spMk id="4" creationId="{CADC2950-3614-0197-7841-A1C149805B01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3066961591" sldId="416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066961591" sldId="416"/>
            <ac:spMk id="2" creationId="{ADA168AF-94C5-56B3-0326-E72BEAF7D78E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066961591" sldId="416"/>
            <ac:spMk id="3" creationId="{16BD33C9-F806-01FA-36D7-CB3DCF30EE57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066961591" sldId="416"/>
            <ac:spMk id="4" creationId="{318EA7AE-F14B-EE5C-491A-EFD8DB2E8E9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066961591" sldId="416"/>
            <ac:spMk id="5" creationId="{C5F4F849-2366-0584-57D7-F95EF6E53408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066961591" sldId="416"/>
            <ac:spMk id="6" creationId="{8FDBD16A-6FDE-A97D-59BB-557C2357CA73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066961591" sldId="416"/>
            <ac:spMk id="7" creationId="{CFA5E137-E531-DBAD-A4EE-8A964E374505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066961591" sldId="416"/>
            <ac:spMk id="8" creationId="{20FADD36-09EB-024C-D29F-BAAC8B8B249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066961591" sldId="416"/>
            <ac:spMk id="9" creationId="{515177B3-38D2-B5A9-2249-46A66EB667D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066961591" sldId="416"/>
            <ac:spMk id="10" creationId="{694A5515-83E0-483A-4C28-1925626EBF5F}"/>
          </ac:spMkLst>
        </pc:spChg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22846330" sldId="418"/>
        </pc:sldMkLst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805665307" sldId="421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805665307" sldId="421"/>
            <ac:spMk id="3" creationId="{4D7B1CB7-605A-30B6-E0E5-9EADF23702BB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2396845748" sldId="422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396845748" sldId="422"/>
            <ac:spMk id="2" creationId="{72FD2DE6-416C-A203-9533-D39784429F08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751887921" sldId="431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751887921" sldId="431"/>
            <ac:spMk id="2" creationId="{63679B75-98E2-6598-B24F-A4611FEDD2A4}"/>
          </ac:spMkLst>
        </pc:spChg>
      </pc:sldChg>
      <pc:sldChg chg="modSp del">
        <pc:chgData name="Ian Griffiths" userId="a4156334-db74-4ab6-8156-8f92ea6a8311" providerId="ADAL" clId="{7E6F852C-E269-4923-A3E5-142561DE986D}" dt="2025-11-11T16:28:45.083" v="2065" actId="47"/>
        <pc:sldMkLst>
          <pc:docMk/>
          <pc:sldMk cId="1052024015" sldId="439"/>
        </pc:sldMkLst>
      </pc:sldChg>
      <pc:sldChg chg="delSp modSp mod ord">
        <pc:chgData name="Ian Griffiths" userId="a4156334-db74-4ab6-8156-8f92ea6a8311" providerId="ADAL" clId="{7E6F852C-E269-4923-A3E5-142561DE986D}" dt="2025-11-04T12:25:55.973" v="1833" actId="21"/>
        <pc:sldMkLst>
          <pc:docMk/>
          <pc:sldMk cId="2735886061" sldId="440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735886061" sldId="440"/>
            <ac:spMk id="2" creationId="{01F35318-0AC2-C12C-A5D7-8D20CC1EF108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735886061" sldId="440"/>
            <ac:spMk id="3" creationId="{0CC0405B-6F4D-ACE8-3859-843855FD8012}"/>
          </ac:spMkLst>
        </pc:spChg>
      </pc:sldChg>
      <pc:sldChg chg="del">
        <pc:chgData name="Ian Griffiths" userId="a4156334-db74-4ab6-8156-8f92ea6a8311" providerId="ADAL" clId="{7E6F852C-E269-4923-A3E5-142561DE986D}" dt="2025-11-11T16:28:45.083" v="2065" actId="47"/>
        <pc:sldMkLst>
          <pc:docMk/>
          <pc:sldMk cId="1889766954" sldId="441"/>
        </pc:sldMkLst>
      </pc:sldChg>
      <pc:sldChg chg="modSp del">
        <pc:chgData name="Ian Griffiths" userId="a4156334-db74-4ab6-8156-8f92ea6a8311" providerId="ADAL" clId="{7E6F852C-E269-4923-A3E5-142561DE986D}" dt="2025-11-11T16:28:45.083" v="2065" actId="47"/>
        <pc:sldMkLst>
          <pc:docMk/>
          <pc:sldMk cId="1574803595" sldId="442"/>
        </pc:sldMkLst>
      </pc:sldChg>
      <pc:sldChg chg="del">
        <pc:chgData name="Ian Griffiths" userId="a4156334-db74-4ab6-8156-8f92ea6a8311" providerId="ADAL" clId="{7E6F852C-E269-4923-A3E5-142561DE986D}" dt="2025-11-11T16:28:45.083" v="2065" actId="47"/>
        <pc:sldMkLst>
          <pc:docMk/>
          <pc:sldMk cId="1567954858" sldId="443"/>
        </pc:sldMkLst>
      </pc:sldChg>
      <pc:sldChg chg="del">
        <pc:chgData name="Ian Griffiths" userId="a4156334-db74-4ab6-8156-8f92ea6a8311" providerId="ADAL" clId="{7E6F852C-E269-4923-A3E5-142561DE986D}" dt="2025-11-11T16:28:45.083" v="2065" actId="47"/>
        <pc:sldMkLst>
          <pc:docMk/>
          <pc:sldMk cId="1099277770" sldId="444"/>
        </pc:sldMkLst>
      </pc:sldChg>
      <pc:sldChg chg="del">
        <pc:chgData name="Ian Griffiths" userId="a4156334-db74-4ab6-8156-8f92ea6a8311" providerId="ADAL" clId="{7E6F852C-E269-4923-A3E5-142561DE986D}" dt="2025-11-11T16:28:45.083" v="2065" actId="47"/>
        <pc:sldMkLst>
          <pc:docMk/>
          <pc:sldMk cId="789156784" sldId="448"/>
        </pc:sldMkLst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1788948323" sldId="449"/>
        </pc:sldMkLst>
      </pc:sldChg>
      <pc:sldChg chg="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612147400" sldId="450"/>
        </pc:sldMkLst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017457175" sldId="455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017457175" sldId="455"/>
            <ac:spMk id="3" creationId="{126D0768-FE0C-E580-8725-C1F3B2D8538F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017457175" sldId="455"/>
            <ac:spMk id="4" creationId="{5E32C5A0-F091-C31C-F17A-9E87D0765B5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017457175" sldId="455"/>
            <ac:spMk id="5" creationId="{50B41476-45B0-4FCB-510F-93756485A221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414362184" sldId="456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414362184" sldId="456"/>
            <ac:spMk id="4" creationId="{0BF1F797-3616-C874-62B9-4A1605438A63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507901603" sldId="457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507901603" sldId="457"/>
            <ac:spMk id="2" creationId="{9F338C28-AA17-BDB2-6EA7-8C2FB1FABB73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507901603" sldId="457"/>
            <ac:spMk id="3" creationId="{EF916B3E-6510-B57B-848E-717577C68EA9}"/>
          </ac:spMkLst>
        </pc:spChg>
        <pc:picChg chg="mod">
          <ac:chgData name="Ian Griffiths" userId="a4156334-db74-4ab6-8156-8f92ea6a8311" providerId="ADAL" clId="{7E6F852C-E269-4923-A3E5-142561DE986D}" dt="2025-11-04T12:21:39.763" v="1776"/>
          <ac:picMkLst>
            <pc:docMk/>
            <pc:sldMk cId="507901603" sldId="457"/>
            <ac:picMk id="6" creationId="{D3A283DC-21EE-FC19-131F-24FA76B394BC}"/>
          </ac:picMkLst>
        </pc:pic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2966532728" sldId="458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66532728" sldId="458"/>
            <ac:spMk id="2" creationId="{7EA93BEC-EB92-6033-24E2-9782A237502F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66532728" sldId="458"/>
            <ac:spMk id="3" creationId="{B595BFA0-824E-6C1C-ED58-EB6BBFD35A1A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66532728" sldId="458"/>
            <ac:spMk id="4" creationId="{56A8FE67-D4BD-6E34-77E8-D7C67DDB3E74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015031118" sldId="459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015031118" sldId="459"/>
            <ac:spMk id="2" creationId="{A0527DBF-FCBF-18A8-7592-B0D1D98E2D2E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015031118" sldId="459"/>
            <ac:spMk id="3" creationId="{52E75DF8-FFCF-5910-F59B-A5EB556ECF25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2281852977" sldId="460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281852977" sldId="460"/>
            <ac:spMk id="2" creationId="{B6F9AE82-AE13-BDBB-0884-FE7ECAA45FB7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281852977" sldId="460"/>
            <ac:spMk id="3" creationId="{191A5CB4-1BF3-F3F8-C87A-4D8B1582BB1E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769894203" sldId="461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769894203" sldId="461"/>
            <ac:spMk id="3" creationId="{F24AC0E0-5C22-DB93-F242-ED50CA18F61E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769894203" sldId="461"/>
            <ac:spMk id="4" creationId="{449C96D9-B640-DAEF-22EE-8CAEDE02BE2C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769894203" sldId="461"/>
            <ac:spMk id="5" creationId="{590DE046-754A-3ED6-8C13-F3AA1E19441C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2346228156" sldId="462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346228156" sldId="462"/>
            <ac:spMk id="4" creationId="{C3941BEC-41DC-75A1-E20B-EDD18A1A42F7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3728961584" sldId="463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728961584" sldId="463"/>
            <ac:spMk id="2" creationId="{66882E75-C8B0-797B-8000-B50BF99C9BB5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728961584" sldId="463"/>
            <ac:spMk id="3" creationId="{60A78638-5D01-A457-E759-930468313D1D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294028499" sldId="464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94028499" sldId="464"/>
            <ac:spMk id="2" creationId="{12C83B89-6626-5B80-1F20-5FDA51A47E2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94028499" sldId="464"/>
            <ac:spMk id="3" creationId="{600D6C7C-FD5C-1FFC-EA3C-5A53F55885C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94028499" sldId="464"/>
            <ac:spMk id="5" creationId="{BC0A280E-2D88-00CB-596F-80C1570AF496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294028499" sldId="464"/>
            <ac:spMk id="6" creationId="{025E4DE5-30A2-ECAC-F948-6B68F27C474C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2026866800" sldId="465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026866800" sldId="465"/>
            <ac:spMk id="2" creationId="{49B8C395-8FDF-6E00-A80A-F488489526D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026866800" sldId="465"/>
            <ac:spMk id="3" creationId="{F881FAFD-0CA9-BF31-FB12-BFA5586F9B43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026866800" sldId="465"/>
            <ac:spMk id="5" creationId="{F2A6E955-39FE-68B2-AC53-2556048D3DD9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026866800" sldId="465"/>
            <ac:spMk id="9" creationId="{E427E361-2D3B-DF04-D9CE-4DFF36E99C62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1339811179" sldId="466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339811179" sldId="466"/>
            <ac:spMk id="2" creationId="{4D79B086-1BCC-01C5-EADA-0779446D84BE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339811179" sldId="466"/>
            <ac:spMk id="3" creationId="{E77D750D-384A-CBEE-99B5-BB578FAC020B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4084868850" sldId="467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084868850" sldId="467"/>
            <ac:spMk id="2" creationId="{3443EB5D-6A2D-301A-E591-6172D95E14AE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084868850" sldId="467"/>
            <ac:spMk id="3" creationId="{10B6EBBA-1C76-2A8A-308C-BDC81E8AEBFC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1678620815" sldId="468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678620815" sldId="468"/>
            <ac:spMk id="2" creationId="{9A4B75C5-6AB0-13C5-1838-7B10C6FB909A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678620815" sldId="468"/>
            <ac:spMk id="3" creationId="{94C55D1C-D7D6-2A90-4DD2-97F719FCC4A2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3791959627" sldId="469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791959627" sldId="469"/>
            <ac:spMk id="2" creationId="{3CD83E7B-CC5E-4F09-B601-BCBFD8A165A5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753656797" sldId="470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753656797" sldId="470"/>
            <ac:spMk id="2" creationId="{623CED00-E3B2-B2D8-F4AC-D9892742CA2C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753656797" sldId="470"/>
            <ac:spMk id="3" creationId="{83654D63-FF4C-4E7F-2A95-4B6E15BF528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753656797" sldId="470"/>
            <ac:spMk id="4" creationId="{94613499-D405-F1CD-08AD-61AEFD8EB7D5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3126745597" sldId="471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126745597" sldId="471"/>
            <ac:spMk id="2" creationId="{C0C71301-7A23-D95A-755E-525D5D1843D0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3126745597" sldId="471"/>
            <ac:spMk id="3" creationId="{5F9FDF40-7D0F-8D81-AE93-E386FDCEE164}"/>
          </ac:spMkLst>
        </pc:spChg>
        <pc:picChg chg="mod">
          <ac:chgData name="Ian Griffiths" userId="a4156334-db74-4ab6-8156-8f92ea6a8311" providerId="ADAL" clId="{7E6F852C-E269-4923-A3E5-142561DE986D}" dt="2025-11-04T12:21:37.930" v="1775"/>
          <ac:picMkLst>
            <pc:docMk/>
            <pc:sldMk cId="3126745597" sldId="471"/>
            <ac:picMk id="6" creationId="{30DBCA19-8564-F197-4DD8-4F356D071021}"/>
          </ac:picMkLst>
        </pc:pic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2949773789" sldId="473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49773789" sldId="473"/>
            <ac:spMk id="3" creationId="{27327119-9C0F-8004-D2F8-753D63EEB3C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949773789" sldId="473"/>
            <ac:spMk id="5" creationId="{1D305758-19A4-2441-5D39-8534BC3ACE1C}"/>
          </ac:spMkLst>
        </pc:spChg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470828028" sldId="475"/>
        </pc:sldMkLst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4208138468" sldId="477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5" creationId="{162BF2D0-55EF-E096-0B11-B35A1982ADA4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7" creationId="{2AD9EFE1-35B7-4BC7-3265-B8AAB02F1DCF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9" creationId="{D6F0DB27-300C-D587-4A56-C33ACC7E014F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10" creationId="{96101268-D3C9-FBE7-5E8E-BC2B65D2F1C5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13" creationId="{51E83737-B279-638B-8151-5ABBDBDBF917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15" creationId="{8D2FD69D-2614-3985-6EAD-7532F51A6B41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16" creationId="{E5FB689B-0B42-FC0D-2C33-E7CB585143C8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17" creationId="{FDF371BF-A0E3-9C7E-F182-7D3C819EE5D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20" creationId="{DF1D05B4-F056-6FE7-0972-F6E645724303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4208138468" sldId="477"/>
            <ac:spMk id="21" creationId="{2AF3BAA9-2700-E34E-DF9B-58BC264E6DFB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186260299" sldId="478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186260299" sldId="478"/>
            <ac:spMk id="2" creationId="{2C4B27D4-00A6-8FA0-794D-F197FA133745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186260299" sldId="478"/>
            <ac:spMk id="3" creationId="{802BC3B5-918F-7745-A73E-82F0364FECD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186260299" sldId="478"/>
            <ac:spMk id="4" creationId="{4A12E338-2A84-F17E-D589-D493FD09B1EA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186260299" sldId="478"/>
            <ac:spMk id="6" creationId="{BE59AA84-1669-ADC3-6C13-2474C04411B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186260299" sldId="478"/>
            <ac:spMk id="7" creationId="{3C9D9F6C-94A8-8756-2BE2-CB3D613AD5A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186260299" sldId="478"/>
            <ac:spMk id="9" creationId="{38EDBE6D-9887-8E36-FB5B-425A7635CFB5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186260299" sldId="478"/>
            <ac:spMk id="10" creationId="{161B6AAC-9EA3-B86C-7F85-F8D7A0BDC40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186260299" sldId="478"/>
            <ac:spMk id="12" creationId="{1FF84DA0-25D0-18D4-3A9B-B6EAD1C4AAB8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667836002" sldId="479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2" creationId="{6152AFD9-0EBC-AA90-8AF1-A1D27AF87356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4" creationId="{A5C5CB46-66AE-5FA2-F3D3-ADA195F6F88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5" creationId="{36537328-BA48-4B3F-7F5C-FE4D70536961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6" creationId="{942AABA8-B644-C55E-B74D-5F576070333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7" creationId="{8212FC32-0308-01C9-386A-769CB58EC34A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9" creationId="{E4179929-C383-5E42-9A46-2036CEB705F6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13" creationId="{28424138-3CED-E7DB-9A7A-BA6AD6A82A2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17" creationId="{042D3D62-F572-A61E-87FE-FF1919D506E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19" creationId="{3BC84858-D410-1B78-A162-63350AEB5C9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667836002" sldId="479"/>
            <ac:spMk id="20" creationId="{E6E10A33-FDC8-E78B-2B54-D8FA9AB10DE7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831441143" sldId="480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831441143" sldId="480"/>
            <ac:spMk id="3" creationId="{27327119-9C0F-8004-D2F8-753D63EEB3C4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1831441143" sldId="480"/>
            <ac:spMk id="7" creationId="{3A476E0B-2797-EF9A-AC95-E7BB636BA006}"/>
          </ac:spMkLst>
        </pc:spChg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1677601458" sldId="481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677601458" sldId="481"/>
            <ac:spMk id="2" creationId="{2CD01C43-8C9C-EEB3-FBAF-399A7D271BB1}"/>
          </ac:spMkLst>
        </pc:spChg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3038234217" sldId="482"/>
        </pc:sldMkLst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3632416237" sldId="483"/>
        </pc:sldMkLst>
      </pc:sldChg>
      <pc:sldChg chg="del">
        <pc:chgData name="Ian Griffiths" userId="a4156334-db74-4ab6-8156-8f92ea6a8311" providerId="ADAL" clId="{7E6F852C-E269-4923-A3E5-142561DE986D}" dt="2025-11-11T16:29:00.807" v="2067" actId="2696"/>
        <pc:sldMkLst>
          <pc:docMk/>
          <pc:sldMk cId="2413370867" sldId="486"/>
        </pc:sldMkLst>
      </pc:sldChg>
      <pc:sldChg chg="addSp delSp modSp del mod modClrScheme chgLayout">
        <pc:chgData name="Ian Griffiths" userId="a4156334-db74-4ab6-8156-8f92ea6a8311" providerId="ADAL" clId="{7E6F852C-E269-4923-A3E5-142561DE986D}" dt="2025-11-11T16:29:00.807" v="2067" actId="2696"/>
        <pc:sldMkLst>
          <pc:docMk/>
          <pc:sldMk cId="2574684554" sldId="488"/>
        </pc:sldMkLst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229280171" sldId="489"/>
        </pc:sldMkLst>
      </pc:sldChg>
      <pc:sldChg chg="del">
        <pc:chgData name="Ian Griffiths" userId="a4156334-db74-4ab6-8156-8f92ea6a8311" providerId="ADAL" clId="{7E6F852C-E269-4923-A3E5-142561DE986D}" dt="2025-11-11T16:29:00.807" v="2067" actId="2696"/>
        <pc:sldMkLst>
          <pc:docMk/>
          <pc:sldMk cId="587913076" sldId="490"/>
        </pc:sldMkLst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1597847775" sldId="491"/>
        </pc:sldMkLst>
      </pc:sldChg>
      <pc:sldChg chg="modSp del">
        <pc:chgData name="Ian Griffiths" userId="a4156334-db74-4ab6-8156-8f92ea6a8311" providerId="ADAL" clId="{7E6F852C-E269-4923-A3E5-142561DE986D}" dt="2025-11-11T16:29:07.988" v="2069" actId="47"/>
        <pc:sldMkLst>
          <pc:docMk/>
          <pc:sldMk cId="2888679547" sldId="492"/>
        </pc:sldMkLst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888679547" sldId="492"/>
            <ac:spMk id="2" creationId="{FFF3BB21-989F-6B8F-1548-749A153BB94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888679547" sldId="492"/>
            <ac:spMk id="3" creationId="{C807E42C-76E3-509C-1C1B-3B7FBE3F520B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888679547" sldId="492"/>
            <ac:spMk id="4" creationId="{D4087E62-FFC0-0BBF-F3FC-C57B8A832C99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888679547" sldId="492"/>
            <ac:spMk id="5" creationId="{B04EFB4F-C29A-D14B-4BFD-EB0AF9D238B4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888679547" sldId="492"/>
            <ac:spMk id="6" creationId="{5F75B68B-66F5-9639-68AA-0EB3CB72F586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888679547" sldId="492"/>
            <ac:spMk id="7" creationId="{AA9B38CD-CBAE-C4E2-A095-23E552EF76D4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888679547" sldId="492"/>
            <ac:spMk id="8" creationId="{D4A2F770-F94C-2C87-2FF7-85D899E20722}"/>
          </ac:spMkLst>
        </pc:spChg>
        <pc:spChg chg="mod">
          <ac:chgData name="Ian Griffiths" userId="a4156334-db74-4ab6-8156-8f92ea6a8311" providerId="ADAL" clId="{7E6F852C-E269-4923-A3E5-142561DE986D}" dt="2025-11-04T12:21:37.930" v="1775"/>
          <ac:spMkLst>
            <pc:docMk/>
            <pc:sldMk cId="2888679547" sldId="492"/>
            <ac:spMk id="9" creationId="{36919FA7-C2C2-35B9-248D-1F0536266169}"/>
          </ac:spMkLst>
        </pc:spChg>
      </pc:sldChg>
      <pc:sldChg chg="modSp del">
        <pc:chgData name="Ian Griffiths" userId="a4156334-db74-4ab6-8156-8f92ea6a8311" providerId="ADAL" clId="{7E6F852C-E269-4923-A3E5-142561DE986D}" dt="2025-11-11T16:29:00.807" v="2067" actId="2696"/>
        <pc:sldMkLst>
          <pc:docMk/>
          <pc:sldMk cId="4005536478" sldId="493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005536478" sldId="493"/>
            <ac:spMk id="2" creationId="{7E82CD47-3396-5FCD-DA95-7EC2A2C10897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005536478" sldId="493"/>
            <ac:spMk id="3" creationId="{1374BA41-5A92-A214-181B-316C5DFCBF3F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005536478" sldId="493"/>
            <ac:spMk id="4" creationId="{71CA650F-FF8A-56D0-8218-D3D27EB078A7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005536478" sldId="493"/>
            <ac:spMk id="5" creationId="{63F4703A-5DE9-6080-677F-5B0C6B228A96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005536478" sldId="493"/>
            <ac:spMk id="6" creationId="{14597DE5-FB29-64CD-D503-C932253039D3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005536478" sldId="493"/>
            <ac:spMk id="7" creationId="{C0AA1D10-F39A-6E2A-1F75-19B18AEF45BD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005536478" sldId="493"/>
            <ac:spMk id="8" creationId="{EE270F25-9E10-0C86-FE59-8F7E546D9143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005536478" sldId="493"/>
            <ac:spMk id="9" creationId="{EDC5353E-046C-9905-BE92-B863A04CA152}"/>
          </ac:spMkLst>
        </pc:spChg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3569994206" sldId="494"/>
        </pc:sldMkLst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1022924230" sldId="495"/>
        </pc:sldMkLst>
      </pc:sldChg>
      <pc:sldChg chg="del">
        <pc:chgData name="Ian Griffiths" userId="a4156334-db74-4ab6-8156-8f92ea6a8311" providerId="ADAL" clId="{7E6F852C-E269-4923-A3E5-142561DE986D}" dt="2025-11-11T16:29:07.988" v="2069" actId="47"/>
        <pc:sldMkLst>
          <pc:docMk/>
          <pc:sldMk cId="254393912" sldId="496"/>
        </pc:sldMkLst>
      </pc:sldChg>
      <pc:sldChg chg="modSp del">
        <pc:chgData name="Ian Griffiths" userId="a4156334-db74-4ab6-8156-8f92ea6a8311" providerId="ADAL" clId="{7E6F852C-E269-4923-A3E5-142561DE986D}" dt="2025-11-11T16:28:45.083" v="2065" actId="47"/>
        <pc:sldMkLst>
          <pc:docMk/>
          <pc:sldMk cId="2488903217" sldId="497"/>
        </pc:sldMkLst>
      </pc:sldChg>
      <pc:sldChg chg="modSp setBg">
        <pc:chgData name="Ian Griffiths" userId="a4156334-db74-4ab6-8156-8f92ea6a8311" providerId="ADAL" clId="{7E6F852C-E269-4923-A3E5-142561DE986D}" dt="2025-11-04T12:25:21.080" v="1800"/>
        <pc:sldMkLst>
          <pc:docMk/>
          <pc:sldMk cId="1017647724" sldId="499"/>
        </pc:sldMkLst>
        <pc:spChg chg="mod">
          <ac:chgData name="Ian Griffiths" userId="a4156334-db74-4ab6-8156-8f92ea6a8311" providerId="ADAL" clId="{7E6F852C-E269-4923-A3E5-142561DE986D}" dt="2025-11-04T12:25:21.080" v="1800"/>
          <ac:spMkLst>
            <pc:docMk/>
            <pc:sldMk cId="1017647724" sldId="499"/>
            <ac:spMk id="3" creationId="{991DABB0-E638-A40E-B9EC-EECD8BF49716}"/>
          </ac:spMkLst>
        </pc:spChg>
      </pc:sldChg>
      <pc:sldChg chg="setBg">
        <pc:chgData name="Ian Griffiths" userId="a4156334-db74-4ab6-8156-8f92ea6a8311" providerId="ADAL" clId="{7E6F852C-E269-4923-A3E5-142561DE986D}" dt="2025-11-04T12:25:29.537" v="1805"/>
        <pc:sldMkLst>
          <pc:docMk/>
          <pc:sldMk cId="470385621" sldId="500"/>
        </pc:sldMkLst>
      </pc:sldChg>
      <pc:sldChg chg="ord setBg">
        <pc:chgData name="Ian Griffiths" userId="a4156334-db74-4ab6-8156-8f92ea6a8311" providerId="ADAL" clId="{7E6F852C-E269-4923-A3E5-142561DE986D}" dt="2025-11-04T12:25:25.590" v="1802"/>
        <pc:sldMkLst>
          <pc:docMk/>
          <pc:sldMk cId="1450780162" sldId="501"/>
        </pc:sldMkLst>
      </pc:sldChg>
      <pc:sldChg chg="modSp">
        <pc:chgData name="Ian Griffiths" userId="a4156334-db74-4ab6-8156-8f92ea6a8311" providerId="ADAL" clId="{7E6F852C-E269-4923-A3E5-142561DE986D}" dt="2025-11-04T12:21:39.763" v="1776"/>
        <pc:sldMkLst>
          <pc:docMk/>
          <pc:sldMk cId="48367104" sldId="502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8367104" sldId="502"/>
            <ac:spMk id="2" creationId="{E6896314-9108-D65B-0E07-A1DAEC62119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8367104" sldId="502"/>
            <ac:spMk id="3" creationId="{8DD2CF1B-41E5-084E-AFE2-775D45AD25A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8367104" sldId="502"/>
            <ac:spMk id="4" creationId="{BB0F5AE1-354B-7FDB-CDFE-8C145D56C728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8367104" sldId="502"/>
            <ac:spMk id="5" creationId="{091C411C-1813-7EAE-A667-0F496624012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8367104" sldId="502"/>
            <ac:spMk id="6" creationId="{6C60CB9A-E596-A466-A0FA-B4EBEAE65561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8367104" sldId="502"/>
            <ac:spMk id="7" creationId="{CDA74446-437B-B95D-C506-834C5FDC39F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8367104" sldId="502"/>
            <ac:spMk id="8" creationId="{F14541F1-FE32-5AF0-7B9F-28088A12780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8367104" sldId="502"/>
            <ac:spMk id="9" creationId="{760B5FCF-AB45-5663-D80D-320E4EFD2E46}"/>
          </ac:spMkLst>
        </pc:spChg>
      </pc:sldChg>
      <pc:sldChg chg="modSp">
        <pc:chgData name="Ian Griffiths" userId="a4156334-db74-4ab6-8156-8f92ea6a8311" providerId="ADAL" clId="{7E6F852C-E269-4923-A3E5-142561DE986D}" dt="2025-11-04T12:21:39.763" v="1776"/>
        <pc:sldMkLst>
          <pc:docMk/>
          <pc:sldMk cId="1603381274" sldId="503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603381274" sldId="503"/>
            <ac:spMk id="2" creationId="{C5A12E37-4073-6553-7CBD-76B01ABC9DBF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603381274" sldId="503"/>
            <ac:spMk id="4" creationId="{BEE002F9-1F8E-BFCD-A4F2-0EDB3D43C391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603381274" sldId="503"/>
            <ac:spMk id="5" creationId="{C929BE07-F26E-5932-4F69-9A97A7CD3DC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603381274" sldId="503"/>
            <ac:spMk id="8" creationId="{BB23C74D-72E1-12D2-E977-FDE53F3113B8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603381274" sldId="503"/>
            <ac:spMk id="10" creationId="{65704DAE-3278-5D7E-8D0D-F95F777952F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1603381274" sldId="503"/>
            <ac:spMk id="11" creationId="{4DD33A98-307B-C925-DAC0-D274BF84E92A}"/>
          </ac:spMkLst>
        </pc:spChg>
      </pc:sldChg>
      <pc:sldChg chg="modSp add mod setBg">
        <pc:chgData name="Ian Griffiths" userId="a4156334-db74-4ab6-8156-8f92ea6a8311" providerId="ADAL" clId="{7E6F852C-E269-4923-A3E5-142561DE986D}" dt="2025-11-04T12:21:39.763" v="1776"/>
        <pc:sldMkLst>
          <pc:docMk/>
          <pc:sldMk cId="783777299" sldId="506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783777299" sldId="506"/>
            <ac:spMk id="2" creationId="{006B7479-A09D-77ED-AEEF-F574B583BEC1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783777299" sldId="506"/>
            <ac:spMk id="3" creationId="{5AF2410D-771C-2A1B-5AA1-956A77F43D5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783777299" sldId="506"/>
            <ac:spMk id="4" creationId="{FA6CC257-DC97-3952-DE3B-35280E3A4EB7}"/>
          </ac:spMkLst>
        </pc:spChg>
      </pc:sldChg>
      <pc:sldChg chg="modSp add mod modAnim">
        <pc:chgData name="Ian Griffiths" userId="a4156334-db74-4ab6-8156-8f92ea6a8311" providerId="ADAL" clId="{7E6F852C-E269-4923-A3E5-142561DE986D}" dt="2025-11-06T15:07:44.199" v="2064"/>
        <pc:sldMkLst>
          <pc:docMk/>
          <pc:sldMk cId="2495477321" sldId="507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95477321" sldId="507"/>
            <ac:spMk id="2" creationId="{08CC1FF0-141F-0EA2-B029-B9904EB013E9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95477321" sldId="507"/>
            <ac:spMk id="3" creationId="{D23000FE-7DBD-54F0-7315-51ED6688670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95477321" sldId="507"/>
            <ac:spMk id="4" creationId="{3BC0117B-1E93-7C88-F10C-7D7ADE9BCA3A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95477321" sldId="507"/>
            <ac:spMk id="5" creationId="{46555B1F-A222-B433-BF44-9F51B7EF7417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95477321" sldId="507"/>
            <ac:spMk id="6" creationId="{E4696730-5BCA-36CA-AC32-4623E3257BE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95477321" sldId="507"/>
            <ac:spMk id="7" creationId="{B995413A-10B8-738F-F738-C1BAF9C12B1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95477321" sldId="507"/>
            <ac:spMk id="8" creationId="{1DC6A12F-6732-E791-57A2-EC8C738D871E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2495477321" sldId="507"/>
            <ac:spMk id="9" creationId="{D53A0705-DA71-59A7-0CA9-B85CD5E78725}"/>
          </ac:spMkLst>
        </pc:spChg>
        <pc:spChg chg="mod">
          <ac:chgData name="Ian Griffiths" userId="a4156334-db74-4ab6-8156-8f92ea6a8311" providerId="ADAL" clId="{7E6F852C-E269-4923-A3E5-142561DE986D}" dt="2025-11-04T11:39:56.323" v="181" actId="20577"/>
          <ac:spMkLst>
            <pc:docMk/>
            <pc:sldMk cId="2495477321" sldId="507"/>
            <ac:spMk id="10" creationId="{233B8D15-DA1C-8457-DEB0-AAB9DE0A3A32}"/>
          </ac:spMkLst>
        </pc:spChg>
        <pc:spChg chg="mod">
          <ac:chgData name="Ian Griffiths" userId="a4156334-db74-4ab6-8156-8f92ea6a8311" providerId="ADAL" clId="{7E6F852C-E269-4923-A3E5-142561DE986D}" dt="2025-11-04T11:41:34.527" v="363" actId="20577"/>
          <ac:spMkLst>
            <pc:docMk/>
            <pc:sldMk cId="2495477321" sldId="507"/>
            <ac:spMk id="11" creationId="{2860AE75-2E86-B884-0610-3FAB591F499F}"/>
          </ac:spMkLst>
        </pc:spChg>
        <pc:spChg chg="mod">
          <ac:chgData name="Ian Griffiths" userId="a4156334-db74-4ab6-8156-8f92ea6a8311" providerId="ADAL" clId="{7E6F852C-E269-4923-A3E5-142561DE986D}" dt="2025-11-04T11:45:11.451" v="471" actId="20577"/>
          <ac:spMkLst>
            <pc:docMk/>
            <pc:sldMk cId="2495477321" sldId="507"/>
            <ac:spMk id="12" creationId="{3A886EDC-5498-6BD4-0443-8C9D9E8B09E7}"/>
          </ac:spMkLst>
        </pc:spChg>
      </pc:sldChg>
      <pc:sldChg chg="modSp add mod">
        <pc:chgData name="Ian Griffiths" userId="a4156334-db74-4ab6-8156-8f92ea6a8311" providerId="ADAL" clId="{7E6F852C-E269-4923-A3E5-142561DE986D}" dt="2025-11-04T12:21:39.763" v="1776"/>
        <pc:sldMkLst>
          <pc:docMk/>
          <pc:sldMk cId="3339039805" sldId="508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339039805" sldId="508"/>
            <ac:spMk id="2" creationId="{3E0963E0-8FB4-A27D-DE38-DC7BA66A8D1F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339039805" sldId="508"/>
            <ac:spMk id="3" creationId="{73769D0C-2C9E-3E40-0B4E-56DFA618CDE9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339039805" sldId="508"/>
            <ac:spMk id="4" creationId="{648F6833-33EC-04BB-562D-F284591B7855}"/>
          </ac:spMkLst>
        </pc:spChg>
      </pc:sldChg>
      <pc:sldChg chg="addSp modSp add mod setBg">
        <pc:chgData name="Ian Griffiths" userId="a4156334-db74-4ab6-8156-8f92ea6a8311" providerId="ADAL" clId="{7E6F852C-E269-4923-A3E5-142561DE986D}" dt="2025-11-05T15:47:27.235" v="2062" actId="20577"/>
        <pc:sldMkLst>
          <pc:docMk/>
          <pc:sldMk cId="4185552471" sldId="509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185552471" sldId="509"/>
            <ac:spMk id="2" creationId="{2C3D61E3-E04C-A88F-7ECF-90F466B886C5}"/>
          </ac:spMkLst>
        </pc:spChg>
        <pc:spChg chg="mod">
          <ac:chgData name="Ian Griffiths" userId="a4156334-db74-4ab6-8156-8f92ea6a8311" providerId="ADAL" clId="{7E6F852C-E269-4923-A3E5-142561DE986D}" dt="2025-11-04T11:49:44.819" v="542" actId="14100"/>
          <ac:spMkLst>
            <pc:docMk/>
            <pc:sldMk cId="4185552471" sldId="509"/>
            <ac:spMk id="3" creationId="{0E5210F5-EFC4-25CE-B671-E95BF2DAF13D}"/>
          </ac:spMkLst>
        </pc:spChg>
        <pc:spChg chg="add mod">
          <ac:chgData name="Ian Griffiths" userId="a4156334-db74-4ab6-8156-8f92ea6a8311" providerId="ADAL" clId="{7E6F852C-E269-4923-A3E5-142561DE986D}" dt="2025-11-05T15:46:31.977" v="2060" actId="1076"/>
          <ac:spMkLst>
            <pc:docMk/>
            <pc:sldMk cId="4185552471" sldId="509"/>
            <ac:spMk id="4" creationId="{2BFEA18B-D561-034D-3C5F-95A2C0E7D45A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185552471" sldId="509"/>
            <ac:spMk id="6" creationId="{4D80C9BE-7F8B-6A74-BE7F-7E7CA3CAA2B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185552471" sldId="509"/>
            <ac:spMk id="7" creationId="{C68BB147-B78E-0B8A-B258-7C2ABDD91A53}"/>
          </ac:spMkLst>
        </pc:spChg>
        <pc:spChg chg="mod">
          <ac:chgData name="Ian Griffiths" userId="a4156334-db74-4ab6-8156-8f92ea6a8311" providerId="ADAL" clId="{7E6F852C-E269-4923-A3E5-142561DE986D}" dt="2025-11-04T12:02:21.191" v="1049" actId="20577"/>
          <ac:spMkLst>
            <pc:docMk/>
            <pc:sldMk cId="4185552471" sldId="509"/>
            <ac:spMk id="8" creationId="{B69D917D-3CE8-7005-837B-68950F3AB739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185552471" sldId="509"/>
            <ac:spMk id="9" creationId="{FA5E75FB-9F57-31F3-BCDB-743C0B9057B3}"/>
          </ac:spMkLst>
        </pc:spChg>
        <pc:spChg chg="mod">
          <ac:chgData name="Ian Griffiths" userId="a4156334-db74-4ab6-8156-8f92ea6a8311" providerId="ADAL" clId="{7E6F852C-E269-4923-A3E5-142561DE986D}" dt="2025-11-04T12:08:20.507" v="1215" actId="20577"/>
          <ac:spMkLst>
            <pc:docMk/>
            <pc:sldMk cId="4185552471" sldId="509"/>
            <ac:spMk id="10" creationId="{CCF0A161-289D-5A5C-6AA5-25641803E523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185552471" sldId="509"/>
            <ac:spMk id="11" creationId="{788F4F19-201E-6F74-C31D-3A9C29778C18}"/>
          </ac:spMkLst>
        </pc:spChg>
        <pc:spChg chg="mod">
          <ac:chgData name="Ian Griffiths" userId="a4156334-db74-4ab6-8156-8f92ea6a8311" providerId="ADAL" clId="{7E6F852C-E269-4923-A3E5-142561DE986D}" dt="2025-11-04T12:10:56.795" v="1260" actId="6549"/>
          <ac:spMkLst>
            <pc:docMk/>
            <pc:sldMk cId="4185552471" sldId="509"/>
            <ac:spMk id="12" creationId="{8128EBC1-4052-0BA3-7FE7-7A7BD52E8887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185552471" sldId="509"/>
            <ac:spMk id="13" creationId="{49F3F8D1-8F21-09F6-3EBA-9B989AC7CAC7}"/>
          </ac:spMkLst>
        </pc:spChg>
        <pc:spChg chg="mod">
          <ac:chgData name="Ian Griffiths" userId="a4156334-db74-4ab6-8156-8f92ea6a8311" providerId="ADAL" clId="{7E6F852C-E269-4923-A3E5-142561DE986D}" dt="2025-11-05T15:47:27.235" v="2062" actId="20577"/>
          <ac:spMkLst>
            <pc:docMk/>
            <pc:sldMk cId="4185552471" sldId="509"/>
            <ac:spMk id="14" creationId="{EBF098DE-CF4F-3C4D-29B0-F37E7B178F5D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185552471" sldId="509"/>
            <ac:spMk id="15" creationId="{D49C0974-D609-C01C-03FF-3F1B85E13275}"/>
          </ac:spMkLst>
        </pc:spChg>
        <pc:spChg chg="mod">
          <ac:chgData name="Ian Griffiths" userId="a4156334-db74-4ab6-8156-8f92ea6a8311" providerId="ADAL" clId="{7E6F852C-E269-4923-A3E5-142561DE986D}" dt="2025-11-04T12:02:05.156" v="1042" actId="20577"/>
          <ac:spMkLst>
            <pc:docMk/>
            <pc:sldMk cId="4185552471" sldId="509"/>
            <ac:spMk id="16" creationId="{47D720C0-B2FE-A693-006E-1C2B27747B3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185552471" sldId="509"/>
            <ac:spMk id="17" creationId="{2B99193D-BF07-B11F-25A9-8E7D547160D6}"/>
          </ac:spMkLst>
        </pc:spChg>
        <pc:spChg chg="mod">
          <ac:chgData name="Ian Griffiths" userId="a4156334-db74-4ab6-8156-8f92ea6a8311" providerId="ADAL" clId="{7E6F852C-E269-4923-A3E5-142561DE986D}" dt="2025-11-04T12:02:15.758" v="1048" actId="20577"/>
          <ac:spMkLst>
            <pc:docMk/>
            <pc:sldMk cId="4185552471" sldId="509"/>
            <ac:spMk id="18" creationId="{2D9CDC91-110A-580E-EC46-49756F475499}"/>
          </ac:spMkLst>
        </pc:spChg>
        <pc:spChg chg="mod">
          <ac:chgData name="Ian Griffiths" userId="a4156334-db74-4ab6-8156-8f92ea6a8311" providerId="ADAL" clId="{7E6F852C-E269-4923-A3E5-142561DE986D}" dt="2025-11-04T11:53:48.855" v="718" actId="20577"/>
          <ac:spMkLst>
            <pc:docMk/>
            <pc:sldMk cId="4185552471" sldId="509"/>
            <ac:spMk id="19" creationId="{FC0318B9-AF0E-7699-205F-41C66CD227E3}"/>
          </ac:spMkLst>
        </pc:spChg>
        <pc:spChg chg="mod">
          <ac:chgData name="Ian Griffiths" userId="a4156334-db74-4ab6-8156-8f92ea6a8311" providerId="ADAL" clId="{7E6F852C-E269-4923-A3E5-142561DE986D}" dt="2025-11-04T12:07:36.293" v="1214" actId="1076"/>
          <ac:spMkLst>
            <pc:docMk/>
            <pc:sldMk cId="4185552471" sldId="509"/>
            <ac:spMk id="20" creationId="{0D77B4C8-9B6D-1C9A-C81C-B68F30F4D21A}"/>
          </ac:spMkLst>
        </pc:spChg>
        <pc:spChg chg="mod">
          <ac:chgData name="Ian Griffiths" userId="a4156334-db74-4ab6-8156-8f92ea6a8311" providerId="ADAL" clId="{7E6F852C-E269-4923-A3E5-142561DE986D}" dt="2025-11-04T11:53:57.014" v="729" actId="6549"/>
          <ac:spMkLst>
            <pc:docMk/>
            <pc:sldMk cId="4185552471" sldId="509"/>
            <ac:spMk id="21" creationId="{FFE4D001-2219-AF48-91EB-788AFDA66300}"/>
          </ac:spMkLst>
        </pc:spChg>
        <pc:spChg chg="mod">
          <ac:chgData name="Ian Griffiths" userId="a4156334-db74-4ab6-8156-8f92ea6a8311" providerId="ADAL" clId="{7E6F852C-E269-4923-A3E5-142561DE986D}" dt="2025-11-04T11:54:02.632" v="743" actId="6549"/>
          <ac:spMkLst>
            <pc:docMk/>
            <pc:sldMk cId="4185552471" sldId="509"/>
            <ac:spMk id="22" creationId="{7F9E0789-B84C-8B8D-36F2-D19D602F3FCA}"/>
          </ac:spMkLst>
        </pc:spChg>
        <pc:spChg chg="mod">
          <ac:chgData name="Ian Griffiths" userId="a4156334-db74-4ab6-8156-8f92ea6a8311" providerId="ADAL" clId="{7E6F852C-E269-4923-A3E5-142561DE986D}" dt="2025-11-04T11:54:13.223" v="766" actId="6549"/>
          <ac:spMkLst>
            <pc:docMk/>
            <pc:sldMk cId="4185552471" sldId="509"/>
            <ac:spMk id="23" creationId="{92759BFA-E11E-972B-0DB2-826FEBA4FE06}"/>
          </ac:spMkLst>
        </pc:spChg>
        <pc:spChg chg="mod">
          <ac:chgData name="Ian Griffiths" userId="a4156334-db74-4ab6-8156-8f92ea6a8311" providerId="ADAL" clId="{7E6F852C-E269-4923-A3E5-142561DE986D}" dt="2025-11-04T11:54:18.262" v="769" actId="20577"/>
          <ac:spMkLst>
            <pc:docMk/>
            <pc:sldMk cId="4185552471" sldId="509"/>
            <ac:spMk id="24" creationId="{875B3A21-A5FF-06D9-1034-67FD42447F8F}"/>
          </ac:spMkLst>
        </pc:spChg>
      </pc:sldChg>
      <pc:sldChg chg="modSp add mod ord">
        <pc:chgData name="Ian Griffiths" userId="a4156334-db74-4ab6-8156-8f92ea6a8311" providerId="ADAL" clId="{7E6F852C-E269-4923-A3E5-142561DE986D}" dt="2025-11-04T12:21:39.763" v="1776"/>
        <pc:sldMkLst>
          <pc:docMk/>
          <pc:sldMk cId="4109355319" sldId="510"/>
        </pc:sldMkLst>
        <pc:spChg chg="mod">
          <ac:chgData name="Ian Griffiths" userId="a4156334-db74-4ab6-8156-8f92ea6a8311" providerId="ADAL" clId="{7E6F852C-E269-4923-A3E5-142561DE986D}" dt="2025-11-04T12:03:48.137" v="1081" actId="20577"/>
          <ac:spMkLst>
            <pc:docMk/>
            <pc:sldMk cId="4109355319" sldId="510"/>
            <ac:spMk id="2" creationId="{7E5536F3-1DB0-68B2-96F1-C4B81C8E52F6}"/>
          </ac:spMkLst>
        </pc:spChg>
        <pc:spChg chg="mod">
          <ac:chgData name="Ian Griffiths" userId="a4156334-db74-4ab6-8156-8f92ea6a8311" providerId="ADAL" clId="{7E6F852C-E269-4923-A3E5-142561DE986D}" dt="2025-11-04T12:04:16.778" v="1120" actId="20577"/>
          <ac:spMkLst>
            <pc:docMk/>
            <pc:sldMk cId="4109355319" sldId="510"/>
            <ac:spMk id="3" creationId="{E0837AAF-0B9A-0886-2983-746BEBF18E3C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4109355319" sldId="510"/>
            <ac:spMk id="4" creationId="{DDF735D8-740C-34EE-0ABD-21535E506558}"/>
          </ac:spMkLst>
        </pc:spChg>
        <pc:spChg chg="mod">
          <ac:chgData name="Ian Griffiths" userId="a4156334-db74-4ab6-8156-8f92ea6a8311" providerId="ADAL" clId="{7E6F852C-E269-4923-A3E5-142561DE986D}" dt="2025-11-04T12:03:10.179" v="1057" actId="20577"/>
          <ac:spMkLst>
            <pc:docMk/>
            <pc:sldMk cId="4109355319" sldId="510"/>
            <ac:spMk id="5" creationId="{FC71C829-2B12-3DEA-B7E0-230A6C909CCE}"/>
          </ac:spMkLst>
        </pc:spChg>
      </pc:sldChg>
      <pc:sldChg chg="modSp add mod">
        <pc:chgData name="Ian Griffiths" userId="a4156334-db74-4ab6-8156-8f92ea6a8311" providerId="ADAL" clId="{7E6F852C-E269-4923-A3E5-142561DE986D}" dt="2025-11-04T12:21:39.763" v="1776"/>
        <pc:sldMkLst>
          <pc:docMk/>
          <pc:sldMk cId="3917882880" sldId="511"/>
        </pc:sldMkLst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917882880" sldId="511"/>
            <ac:spMk id="2" creationId="{9B9460B9-0AD7-46C9-086D-9046D7A596C9}"/>
          </ac:spMkLst>
        </pc:spChg>
        <pc:spChg chg="mod">
          <ac:chgData name="Ian Griffiths" userId="a4156334-db74-4ab6-8156-8f92ea6a8311" providerId="ADAL" clId="{7E6F852C-E269-4923-A3E5-142561DE986D}" dt="2025-11-04T12:20:30.046" v="1750" actId="20577"/>
          <ac:spMkLst>
            <pc:docMk/>
            <pc:sldMk cId="3917882880" sldId="511"/>
            <ac:spMk id="3" creationId="{A15F9230-0A11-B492-436A-1DCFF1A2B30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917882880" sldId="511"/>
            <ac:spMk id="6" creationId="{9DFA0F15-2610-ACE2-9751-118FE6F307A4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917882880" sldId="511"/>
            <ac:spMk id="7" creationId="{D17CD3FD-8E3B-9821-3EEC-D30A54704BBD}"/>
          </ac:spMkLst>
        </pc:spChg>
        <pc:spChg chg="mod">
          <ac:chgData name="Ian Griffiths" userId="a4156334-db74-4ab6-8156-8f92ea6a8311" providerId="ADAL" clId="{7E6F852C-E269-4923-A3E5-142561DE986D}" dt="2025-11-04T12:15:05.977" v="1323" actId="20577"/>
          <ac:spMkLst>
            <pc:docMk/>
            <pc:sldMk cId="3917882880" sldId="511"/>
            <ac:spMk id="8" creationId="{5CF10ACA-7DC9-E9C9-D201-310FA769868B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917882880" sldId="511"/>
            <ac:spMk id="9" creationId="{5E189349-1810-351E-2F6B-8847ACF7E477}"/>
          </ac:spMkLst>
        </pc:spChg>
        <pc:spChg chg="mod">
          <ac:chgData name="Ian Griffiths" userId="a4156334-db74-4ab6-8156-8f92ea6a8311" providerId="ADAL" clId="{7E6F852C-E269-4923-A3E5-142561DE986D}" dt="2025-11-04T12:15:17.462" v="1357" actId="20577"/>
          <ac:spMkLst>
            <pc:docMk/>
            <pc:sldMk cId="3917882880" sldId="511"/>
            <ac:spMk id="10" creationId="{BD316787-0926-112E-D091-8A3BED915967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917882880" sldId="511"/>
            <ac:spMk id="11" creationId="{D63044A7-FF2F-A9A9-30B1-88335BE0EE23}"/>
          </ac:spMkLst>
        </pc:spChg>
        <pc:spChg chg="mod">
          <ac:chgData name="Ian Griffiths" userId="a4156334-db74-4ab6-8156-8f92ea6a8311" providerId="ADAL" clId="{7E6F852C-E269-4923-A3E5-142561DE986D}" dt="2025-11-04T12:16:11.343" v="1439" actId="113"/>
          <ac:spMkLst>
            <pc:docMk/>
            <pc:sldMk cId="3917882880" sldId="511"/>
            <ac:spMk id="12" creationId="{6A8BA65C-BC33-3BA3-A5CD-5DB4355C11D0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917882880" sldId="511"/>
            <ac:spMk id="13" creationId="{09F4EE8D-A14C-34AE-7FD7-565C9223BAC6}"/>
          </ac:spMkLst>
        </pc:spChg>
        <pc:spChg chg="mod">
          <ac:chgData name="Ian Griffiths" userId="a4156334-db74-4ab6-8156-8f92ea6a8311" providerId="ADAL" clId="{7E6F852C-E269-4923-A3E5-142561DE986D}" dt="2025-11-04T12:18:04.434" v="1542" actId="20577"/>
          <ac:spMkLst>
            <pc:docMk/>
            <pc:sldMk cId="3917882880" sldId="511"/>
            <ac:spMk id="14" creationId="{B939ED64-F9A7-222D-1102-09C987E2EAC3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917882880" sldId="511"/>
            <ac:spMk id="15" creationId="{A3292C16-F769-DEA5-97B9-5BD21368A3F8}"/>
          </ac:spMkLst>
        </pc:spChg>
        <pc:spChg chg="mod">
          <ac:chgData name="Ian Griffiths" userId="a4156334-db74-4ab6-8156-8f92ea6a8311" providerId="ADAL" clId="{7E6F852C-E269-4923-A3E5-142561DE986D}" dt="2025-11-04T12:18:35.009" v="1620" actId="20577"/>
          <ac:spMkLst>
            <pc:docMk/>
            <pc:sldMk cId="3917882880" sldId="511"/>
            <ac:spMk id="16" creationId="{6AD0E9EF-19B2-4A7E-BFD5-F5AEFAC9FEE5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917882880" sldId="511"/>
            <ac:spMk id="17" creationId="{DDB90BEC-C89A-6D6E-5351-4E35F423F438}"/>
          </ac:spMkLst>
        </pc:spChg>
        <pc:spChg chg="mod">
          <ac:chgData name="Ian Griffiths" userId="a4156334-db74-4ab6-8156-8f92ea6a8311" providerId="ADAL" clId="{7E6F852C-E269-4923-A3E5-142561DE986D}" dt="2025-11-04T12:20:13.948" v="1724" actId="20577"/>
          <ac:spMkLst>
            <pc:docMk/>
            <pc:sldMk cId="3917882880" sldId="511"/>
            <ac:spMk id="18" creationId="{FB194CE1-4452-0849-29F9-F4C41A697E29}"/>
          </ac:spMkLst>
        </pc:spChg>
        <pc:spChg chg="mod">
          <ac:chgData name="Ian Griffiths" userId="a4156334-db74-4ab6-8156-8f92ea6a8311" providerId="ADAL" clId="{7E6F852C-E269-4923-A3E5-142561DE986D}" dt="2025-11-04T12:14:49.745" v="1294" actId="6549"/>
          <ac:spMkLst>
            <pc:docMk/>
            <pc:sldMk cId="3917882880" sldId="511"/>
            <ac:spMk id="19" creationId="{F8BE79DE-7034-AFDB-449A-AFCCFA01A31A}"/>
          </ac:spMkLst>
        </pc:spChg>
        <pc:spChg chg="mod">
          <ac:chgData name="Ian Griffiths" userId="a4156334-db74-4ab6-8156-8f92ea6a8311" providerId="ADAL" clId="{7E6F852C-E269-4923-A3E5-142561DE986D}" dt="2025-11-04T12:15:09.108" v="1329" actId="20577"/>
          <ac:spMkLst>
            <pc:docMk/>
            <pc:sldMk cId="3917882880" sldId="511"/>
            <ac:spMk id="20" creationId="{934357C3-D403-1C1B-7AE2-A901543B4F24}"/>
          </ac:spMkLst>
        </pc:spChg>
        <pc:spChg chg="mod">
          <ac:chgData name="Ian Griffiths" userId="a4156334-db74-4ab6-8156-8f92ea6a8311" providerId="ADAL" clId="{7E6F852C-E269-4923-A3E5-142561DE986D}" dt="2025-11-04T12:19:08.341" v="1637" actId="108"/>
          <ac:spMkLst>
            <pc:docMk/>
            <pc:sldMk cId="3917882880" sldId="511"/>
            <ac:spMk id="21" creationId="{BC90404D-D4D7-8E1D-8925-12EF2BA76E54}"/>
          </ac:spMkLst>
        </pc:spChg>
        <pc:spChg chg="mod">
          <ac:chgData name="Ian Griffiths" userId="a4156334-db74-4ab6-8156-8f92ea6a8311" providerId="ADAL" clId="{7E6F852C-E269-4923-A3E5-142561DE986D}" dt="2025-11-04T12:17:26.297" v="1491" actId="20577"/>
          <ac:spMkLst>
            <pc:docMk/>
            <pc:sldMk cId="3917882880" sldId="511"/>
            <ac:spMk id="22" creationId="{CE9B1417-D952-972A-51CB-420B64CD77BD}"/>
          </ac:spMkLst>
        </pc:spChg>
        <pc:spChg chg="mod">
          <ac:chgData name="Ian Griffiths" userId="a4156334-db74-4ab6-8156-8f92ea6a8311" providerId="ADAL" clId="{7E6F852C-E269-4923-A3E5-142561DE986D}" dt="2025-11-04T12:19:15.610" v="1647" actId="20577"/>
          <ac:spMkLst>
            <pc:docMk/>
            <pc:sldMk cId="3917882880" sldId="511"/>
            <ac:spMk id="23" creationId="{93231622-3BCE-F811-B26D-E65E61BD0465}"/>
          </ac:spMkLst>
        </pc:spChg>
        <pc:spChg chg="mod">
          <ac:chgData name="Ian Griffiths" userId="a4156334-db74-4ab6-8156-8f92ea6a8311" providerId="ADAL" clId="{7E6F852C-E269-4923-A3E5-142561DE986D}" dt="2025-11-04T12:19:19.504" v="1649" actId="20577"/>
          <ac:spMkLst>
            <pc:docMk/>
            <pc:sldMk cId="3917882880" sldId="511"/>
            <ac:spMk id="24" creationId="{47CB9282-0089-19C2-72FE-D65FC0887947}"/>
          </ac:spMkLst>
        </pc:spChg>
      </pc:sldChg>
      <pc:sldChg chg="modSp add mod">
        <pc:chgData name="Ian Griffiths" userId="a4156334-db74-4ab6-8156-8f92ea6a8311" providerId="ADAL" clId="{7E6F852C-E269-4923-A3E5-142561DE986D}" dt="2025-11-04T12:22:09.857" v="1795" actId="20577"/>
        <pc:sldMkLst>
          <pc:docMk/>
          <pc:sldMk cId="319195870" sldId="512"/>
        </pc:sldMkLst>
        <pc:spChg chg="mod">
          <ac:chgData name="Ian Griffiths" userId="a4156334-db74-4ab6-8156-8f92ea6a8311" providerId="ADAL" clId="{7E6F852C-E269-4923-A3E5-142561DE986D}" dt="2025-11-04T12:22:05.764" v="1783" actId="20577"/>
          <ac:spMkLst>
            <pc:docMk/>
            <pc:sldMk cId="319195870" sldId="512"/>
            <ac:spMk id="2" creationId="{4C35811F-5A31-F272-01C9-47DA799A4FE0}"/>
          </ac:spMkLst>
        </pc:spChg>
        <pc:spChg chg="mod">
          <ac:chgData name="Ian Griffiths" userId="a4156334-db74-4ab6-8156-8f92ea6a8311" providerId="ADAL" clId="{7E6F852C-E269-4923-A3E5-142561DE986D}" dt="2025-11-04T12:22:09.857" v="1795" actId="20577"/>
          <ac:spMkLst>
            <pc:docMk/>
            <pc:sldMk cId="319195870" sldId="512"/>
            <ac:spMk id="3" creationId="{D10CA464-50E5-1607-11BA-173B122A6129}"/>
          </ac:spMkLst>
        </pc:spChg>
        <pc:spChg chg="mod">
          <ac:chgData name="Ian Griffiths" userId="a4156334-db74-4ab6-8156-8f92ea6a8311" providerId="ADAL" clId="{7E6F852C-E269-4923-A3E5-142561DE986D}" dt="2025-11-04T12:21:39.763" v="1776"/>
          <ac:spMkLst>
            <pc:docMk/>
            <pc:sldMk cId="319195870" sldId="512"/>
            <ac:spMk id="4" creationId="{A7A30205-B642-0DBF-5F92-FB17BDD1D7EF}"/>
          </ac:spMkLst>
        </pc:spChg>
      </pc:sldChg>
      <pc:sldChg chg="addSp modSp add mod">
        <pc:chgData name="Ian Griffiths" userId="a4156334-db74-4ab6-8156-8f92ea6a8311" providerId="ADAL" clId="{7E6F852C-E269-4923-A3E5-142561DE986D}" dt="2025-11-04T12:26:04.022" v="1835" actId="12788"/>
        <pc:sldMkLst>
          <pc:docMk/>
          <pc:sldMk cId="75035084" sldId="513"/>
        </pc:sldMkLst>
        <pc:spChg chg="mod">
          <ac:chgData name="Ian Griffiths" userId="a4156334-db74-4ab6-8156-8f92ea6a8311" providerId="ADAL" clId="{7E6F852C-E269-4923-A3E5-142561DE986D}" dt="2025-11-04T12:25:42.839" v="1809" actId="14100"/>
          <ac:spMkLst>
            <pc:docMk/>
            <pc:sldMk cId="75035084" sldId="513"/>
            <ac:spMk id="2" creationId="{6BB0AFB3-2560-071F-A5E5-419A1F5A482C}"/>
          </ac:spMkLst>
        </pc:spChg>
        <pc:spChg chg="mod">
          <ac:chgData name="Ian Griffiths" userId="a4156334-db74-4ab6-8156-8f92ea6a8311" providerId="ADAL" clId="{7E6F852C-E269-4923-A3E5-142561DE986D}" dt="2025-11-04T12:25:52.206" v="1832" actId="14100"/>
          <ac:spMkLst>
            <pc:docMk/>
            <pc:sldMk cId="75035084" sldId="513"/>
            <ac:spMk id="3" creationId="{F18AC639-B668-64CE-EBC0-1EC126530FE9}"/>
          </ac:spMkLst>
        </pc:spChg>
        <pc:spChg chg="add mod">
          <ac:chgData name="Ian Griffiths" userId="a4156334-db74-4ab6-8156-8f92ea6a8311" providerId="ADAL" clId="{7E6F852C-E269-4923-A3E5-142561DE986D}" dt="2025-11-04T12:26:04.022" v="1835" actId="12788"/>
          <ac:spMkLst>
            <pc:docMk/>
            <pc:sldMk cId="75035084" sldId="513"/>
            <ac:spMk id="4" creationId="{E9F3A264-8F27-91EB-F782-742986D6AB2B}"/>
          </ac:spMkLst>
        </pc:spChg>
      </pc:sldChg>
      <pc:sldChg chg="addSp modSp new mod">
        <pc:chgData name="Ian Griffiths" userId="a4156334-db74-4ab6-8156-8f92ea6a8311" providerId="ADAL" clId="{7E6F852C-E269-4923-A3E5-142561DE986D}" dt="2025-11-04T12:29:18.417" v="2021" actId="20577"/>
        <pc:sldMkLst>
          <pc:docMk/>
          <pc:sldMk cId="1327579537" sldId="514"/>
        </pc:sldMkLst>
        <pc:spChg chg="mod">
          <ac:chgData name="Ian Griffiths" userId="a4156334-db74-4ab6-8156-8f92ea6a8311" providerId="ADAL" clId="{7E6F852C-E269-4923-A3E5-142561DE986D}" dt="2025-11-04T12:28:06.016" v="1850" actId="20577"/>
          <ac:spMkLst>
            <pc:docMk/>
            <pc:sldMk cId="1327579537" sldId="514"/>
            <ac:spMk id="4" creationId="{704C2BBC-5D94-4D9E-0DE3-6C7E7D30CC9A}"/>
          </ac:spMkLst>
        </pc:spChg>
        <pc:spChg chg="mod">
          <ac:chgData name="Ian Griffiths" userId="a4156334-db74-4ab6-8156-8f92ea6a8311" providerId="ADAL" clId="{7E6F852C-E269-4923-A3E5-142561DE986D}" dt="2025-11-04T12:29:01.450" v="1925" actId="20577"/>
          <ac:spMkLst>
            <pc:docMk/>
            <pc:sldMk cId="1327579537" sldId="514"/>
            <ac:spMk id="6" creationId="{7496262F-AF85-F1A1-D2BF-D7BD405C72C9}"/>
          </ac:spMkLst>
        </pc:spChg>
        <pc:spChg chg="mod">
          <ac:chgData name="Ian Griffiths" userId="a4156334-db74-4ab6-8156-8f92ea6a8311" providerId="ADAL" clId="{7E6F852C-E269-4923-A3E5-142561DE986D}" dt="2025-11-04T12:28:26.708" v="1885" actId="20577"/>
          <ac:spMkLst>
            <pc:docMk/>
            <pc:sldMk cId="1327579537" sldId="514"/>
            <ac:spMk id="7" creationId="{D106BA16-401D-2DD7-CE3F-2D0B58A074A6}"/>
          </ac:spMkLst>
        </pc:spChg>
        <pc:spChg chg="mod">
          <ac:chgData name="Ian Griffiths" userId="a4156334-db74-4ab6-8156-8f92ea6a8311" providerId="ADAL" clId="{7E6F852C-E269-4923-A3E5-142561DE986D}" dt="2025-11-04T12:29:08.426" v="1967" actId="20577"/>
          <ac:spMkLst>
            <pc:docMk/>
            <pc:sldMk cId="1327579537" sldId="514"/>
            <ac:spMk id="9" creationId="{95CD3AD1-8E70-7339-F5B6-30F6135B800F}"/>
          </ac:spMkLst>
        </pc:spChg>
        <pc:spChg chg="mod">
          <ac:chgData name="Ian Griffiths" userId="a4156334-db74-4ab6-8156-8f92ea6a8311" providerId="ADAL" clId="{7E6F852C-E269-4923-A3E5-142561DE986D}" dt="2025-11-04T12:28:29.904" v="1893" actId="20577"/>
          <ac:spMkLst>
            <pc:docMk/>
            <pc:sldMk cId="1327579537" sldId="514"/>
            <ac:spMk id="10" creationId="{B61A8A99-766A-FB0B-80FD-08029B2CAAC5}"/>
          </ac:spMkLst>
        </pc:spChg>
        <pc:spChg chg="mod">
          <ac:chgData name="Ian Griffiths" userId="a4156334-db74-4ab6-8156-8f92ea6a8311" providerId="ADAL" clId="{7E6F852C-E269-4923-A3E5-142561DE986D}" dt="2025-11-04T12:29:18.417" v="2021" actId="20577"/>
          <ac:spMkLst>
            <pc:docMk/>
            <pc:sldMk cId="1327579537" sldId="514"/>
            <ac:spMk id="12" creationId="{95715848-F994-B77E-D551-AF31B802DD9F}"/>
          </ac:spMkLst>
        </pc:spChg>
        <pc:picChg chg="add mod">
          <ac:chgData name="Ian Griffiths" userId="a4156334-db74-4ab6-8156-8f92ea6a8311" providerId="ADAL" clId="{7E6F852C-E269-4923-A3E5-142561DE986D}" dt="2025-11-04T12:28:36.154" v="1894"/>
          <ac:picMkLst>
            <pc:docMk/>
            <pc:sldMk cId="1327579537" sldId="514"/>
            <ac:picMk id="13" creationId="{D4A9520A-7BD7-82A5-4DA9-FC28A29B5B08}"/>
          </ac:picMkLst>
        </pc:picChg>
        <pc:picChg chg="add mod">
          <ac:chgData name="Ian Griffiths" userId="a4156334-db74-4ab6-8156-8f92ea6a8311" providerId="ADAL" clId="{7E6F852C-E269-4923-A3E5-142561DE986D}" dt="2025-11-04T12:28:47.315" v="1896"/>
          <ac:picMkLst>
            <pc:docMk/>
            <pc:sldMk cId="1327579537" sldId="514"/>
            <ac:picMk id="14" creationId="{6860716F-1ED5-5E60-A1AD-910FD5F51F8D}"/>
          </ac:picMkLst>
        </pc:picChg>
        <pc:picChg chg="add mod">
          <ac:chgData name="Ian Griffiths" userId="a4156334-db74-4ab6-8156-8f92ea6a8311" providerId="ADAL" clId="{7E6F852C-E269-4923-A3E5-142561DE986D}" dt="2025-11-04T12:28:52.249" v="1897"/>
          <ac:picMkLst>
            <pc:docMk/>
            <pc:sldMk cId="1327579537" sldId="514"/>
            <ac:picMk id="15" creationId="{9D818DDA-09FF-D3A9-3AC1-3CB6FF2BD5A3}"/>
          </ac:picMkLst>
        </pc:picChg>
      </pc:sldChg>
      <pc:sldChg chg="modSp add mod">
        <pc:chgData name="Ian Griffiths" userId="a4156334-db74-4ab6-8156-8f92ea6a8311" providerId="ADAL" clId="{7E6F852C-E269-4923-A3E5-142561DE986D}" dt="2025-11-04T12:30:18.673" v="2040" actId="14100"/>
        <pc:sldMkLst>
          <pc:docMk/>
          <pc:sldMk cId="3299264745" sldId="515"/>
        </pc:sldMkLst>
        <pc:spChg chg="mod">
          <ac:chgData name="Ian Griffiths" userId="a4156334-db74-4ab6-8156-8f92ea6a8311" providerId="ADAL" clId="{7E6F852C-E269-4923-A3E5-142561DE986D}" dt="2025-11-04T12:30:18.673" v="2040" actId="14100"/>
          <ac:spMkLst>
            <pc:docMk/>
            <pc:sldMk cId="3299264745" sldId="515"/>
            <ac:spMk id="2" creationId="{A095CD02-9749-B363-3D2E-5C7A623211C9}"/>
          </ac:spMkLst>
        </pc:spChg>
        <pc:spChg chg="mod">
          <ac:chgData name="Ian Griffiths" userId="a4156334-db74-4ab6-8156-8f92ea6a8311" providerId="ADAL" clId="{7E6F852C-E269-4923-A3E5-142561DE986D}" dt="2025-11-04T12:30:02.236" v="2026" actId="6549"/>
          <ac:spMkLst>
            <pc:docMk/>
            <pc:sldMk cId="3299264745" sldId="515"/>
            <ac:spMk id="3" creationId="{D65D497B-F381-F20A-0FF0-C9D31E01A53D}"/>
          </ac:spMkLst>
        </pc:spChg>
      </pc:sldChg>
    </pc:docChg>
  </pc:docChgLst>
  <pc:docChgLst>
    <pc:chgData name="Ian Griffiths" userId="a4156334-db74-4ab6-8156-8f92ea6a8311" providerId="ADAL" clId="{AAF156CA-FC7C-465F-8593-322EE69FC4E8}"/>
    <pc:docChg chg="undo custSel addSld delSld modSld sldOrd modSection">
      <pc:chgData name="Ian Griffiths" userId="a4156334-db74-4ab6-8156-8f92ea6a8311" providerId="ADAL" clId="{AAF156CA-FC7C-465F-8593-322EE69FC4E8}" dt="2025-11-06T08:54:21.037" v="964"/>
      <pc:docMkLst>
        <pc:docMk/>
      </pc:docMkLst>
      <pc:sldChg chg="addSp modSp mod">
        <pc:chgData name="Ian Griffiths" userId="a4156334-db74-4ab6-8156-8f92ea6a8311" providerId="ADAL" clId="{AAF156CA-FC7C-465F-8593-322EE69FC4E8}" dt="2025-11-04T08:05:32.725" v="734" actId="1076"/>
        <pc:sldMkLst>
          <pc:docMk/>
          <pc:sldMk cId="2735886061" sldId="440"/>
        </pc:sldMkLst>
        <pc:spChg chg="mod">
          <ac:chgData name="Ian Griffiths" userId="a4156334-db74-4ab6-8156-8f92ea6a8311" providerId="ADAL" clId="{AAF156CA-FC7C-465F-8593-322EE69FC4E8}" dt="2025-11-04T06:13:47.009" v="19" actId="20577"/>
          <ac:spMkLst>
            <pc:docMk/>
            <pc:sldMk cId="2735886061" sldId="440"/>
            <ac:spMk id="2" creationId="{01F35318-0AC2-C12C-A5D7-8D20CC1EF108}"/>
          </ac:spMkLst>
        </pc:spChg>
        <pc:spChg chg="mod">
          <ac:chgData name="Ian Griffiths" userId="a4156334-db74-4ab6-8156-8f92ea6a8311" providerId="ADAL" clId="{AAF156CA-FC7C-465F-8593-322EE69FC4E8}" dt="2025-11-04T06:14:01.176" v="44" actId="20577"/>
          <ac:spMkLst>
            <pc:docMk/>
            <pc:sldMk cId="2735886061" sldId="440"/>
            <ac:spMk id="3" creationId="{0CC0405B-6F4D-ACE8-3859-843855FD8012}"/>
          </ac:spMkLst>
        </pc:spChg>
      </pc:sldChg>
      <pc:sldChg chg="modSp add mod ord setBg">
        <pc:chgData name="Ian Griffiths" userId="a4156334-db74-4ab6-8156-8f92ea6a8311" providerId="ADAL" clId="{AAF156CA-FC7C-465F-8593-322EE69FC4E8}" dt="2025-11-04T06:23:18.942" v="144" actId="20577"/>
        <pc:sldMkLst>
          <pc:docMk/>
          <pc:sldMk cId="1017647724" sldId="499"/>
        </pc:sldMkLst>
        <pc:spChg chg="mod">
          <ac:chgData name="Ian Griffiths" userId="a4156334-db74-4ab6-8156-8f92ea6a8311" providerId="ADAL" clId="{AAF156CA-FC7C-465F-8593-322EE69FC4E8}" dt="2025-11-04T06:23:18.942" v="144" actId="20577"/>
          <ac:spMkLst>
            <pc:docMk/>
            <pc:sldMk cId="1017647724" sldId="499"/>
            <ac:spMk id="2" creationId="{849A6442-1BE5-729F-1E2D-0458B33B522E}"/>
          </ac:spMkLst>
        </pc:spChg>
      </pc:sldChg>
      <pc:sldChg chg="modSp add mod">
        <pc:chgData name="Ian Griffiths" userId="a4156334-db74-4ab6-8156-8f92ea6a8311" providerId="ADAL" clId="{AAF156CA-FC7C-465F-8593-322EE69FC4E8}" dt="2025-11-04T06:25:50.477" v="186" actId="20577"/>
        <pc:sldMkLst>
          <pc:docMk/>
          <pc:sldMk cId="470385621" sldId="500"/>
        </pc:sldMkLst>
        <pc:spChg chg="mod">
          <ac:chgData name="Ian Griffiths" userId="a4156334-db74-4ab6-8156-8f92ea6a8311" providerId="ADAL" clId="{AAF156CA-FC7C-465F-8593-322EE69FC4E8}" dt="2025-11-04T06:24:24.016" v="166" actId="20577"/>
          <ac:spMkLst>
            <pc:docMk/>
            <pc:sldMk cId="470385621" sldId="500"/>
            <ac:spMk id="2" creationId="{47829CDE-4DDC-9223-FC6C-96AFFC443319}"/>
          </ac:spMkLst>
        </pc:spChg>
        <pc:spChg chg="mod">
          <ac:chgData name="Ian Griffiths" userId="a4156334-db74-4ab6-8156-8f92ea6a8311" providerId="ADAL" clId="{AAF156CA-FC7C-465F-8593-322EE69FC4E8}" dt="2025-11-04T06:25:50.477" v="186" actId="20577"/>
          <ac:spMkLst>
            <pc:docMk/>
            <pc:sldMk cId="470385621" sldId="500"/>
            <ac:spMk id="3" creationId="{7AF29157-4D2A-7ECA-7805-489DE1CC7FF1}"/>
          </ac:spMkLst>
        </pc:spChg>
      </pc:sldChg>
      <pc:sldChg chg="modSp add mod ord">
        <pc:chgData name="Ian Griffiths" userId="a4156334-db74-4ab6-8156-8f92ea6a8311" providerId="ADAL" clId="{AAF156CA-FC7C-465F-8593-322EE69FC4E8}" dt="2025-11-04T06:25:46.771" v="184" actId="20577"/>
        <pc:sldMkLst>
          <pc:docMk/>
          <pc:sldMk cId="1450780162" sldId="501"/>
        </pc:sldMkLst>
        <pc:spChg chg="mod">
          <ac:chgData name="Ian Griffiths" userId="a4156334-db74-4ab6-8156-8f92ea6a8311" providerId="ADAL" clId="{AAF156CA-FC7C-465F-8593-322EE69FC4E8}" dt="2025-11-04T06:25:30.624" v="180" actId="20577"/>
          <ac:spMkLst>
            <pc:docMk/>
            <pc:sldMk cId="1450780162" sldId="501"/>
            <ac:spMk id="2" creationId="{BD64B97A-78E3-246D-BC92-D9593FF8E577}"/>
          </ac:spMkLst>
        </pc:spChg>
        <pc:spChg chg="mod">
          <ac:chgData name="Ian Griffiths" userId="a4156334-db74-4ab6-8156-8f92ea6a8311" providerId="ADAL" clId="{AAF156CA-FC7C-465F-8593-322EE69FC4E8}" dt="2025-11-04T06:25:46.771" v="184" actId="20577"/>
          <ac:spMkLst>
            <pc:docMk/>
            <pc:sldMk cId="1450780162" sldId="501"/>
            <ac:spMk id="3" creationId="{35211073-4838-436B-6A79-F6400F8B2B05}"/>
          </ac:spMkLst>
        </pc:spChg>
      </pc:sldChg>
      <pc:sldChg chg="modSp add mod setBg modAnim">
        <pc:chgData name="Ian Griffiths" userId="a4156334-db74-4ab6-8156-8f92ea6a8311" providerId="ADAL" clId="{AAF156CA-FC7C-465F-8593-322EE69FC4E8}" dt="2025-11-06T07:12:08.754" v="962"/>
        <pc:sldMkLst>
          <pc:docMk/>
          <pc:sldMk cId="48367104" sldId="502"/>
        </pc:sldMkLst>
        <pc:spChg chg="mod">
          <ac:chgData name="Ian Griffiths" userId="a4156334-db74-4ab6-8156-8f92ea6a8311" providerId="ADAL" clId="{AAF156CA-FC7C-465F-8593-322EE69FC4E8}" dt="2025-11-04T06:26:42.947" v="204" actId="20577"/>
          <ac:spMkLst>
            <pc:docMk/>
            <pc:sldMk cId="48367104" sldId="502"/>
            <ac:spMk id="2" creationId="{E6896314-9108-D65B-0E07-A1DAEC621190}"/>
          </ac:spMkLst>
        </pc:spChg>
        <pc:spChg chg="mod">
          <ac:chgData name="Ian Griffiths" userId="a4156334-db74-4ab6-8156-8f92ea6a8311" providerId="ADAL" clId="{AAF156CA-FC7C-465F-8593-322EE69FC4E8}" dt="2025-11-04T07:56:03.706" v="360" actId="20577"/>
          <ac:spMkLst>
            <pc:docMk/>
            <pc:sldMk cId="48367104" sldId="502"/>
            <ac:spMk id="3" creationId="{8DD2CF1B-41E5-084E-AFE2-775D45AD25A0}"/>
          </ac:spMkLst>
        </pc:spChg>
        <pc:spChg chg="mod">
          <ac:chgData name="Ian Griffiths" userId="a4156334-db74-4ab6-8156-8f92ea6a8311" providerId="ADAL" clId="{AAF156CA-FC7C-465F-8593-322EE69FC4E8}" dt="2025-11-04T06:26:57.593" v="210" actId="20577"/>
          <ac:spMkLst>
            <pc:docMk/>
            <pc:sldMk cId="48367104" sldId="502"/>
            <ac:spMk id="4" creationId="{BB0F5AE1-354B-7FDB-CDFE-8C145D56C728}"/>
          </ac:spMkLst>
        </pc:spChg>
        <pc:spChg chg="mod">
          <ac:chgData name="Ian Griffiths" userId="a4156334-db74-4ab6-8156-8f92ea6a8311" providerId="ADAL" clId="{AAF156CA-FC7C-465F-8593-322EE69FC4E8}" dt="2025-11-04T06:27:34.940" v="256" actId="20577"/>
          <ac:spMkLst>
            <pc:docMk/>
            <pc:sldMk cId="48367104" sldId="502"/>
            <ac:spMk id="5" creationId="{091C411C-1813-7EAE-A667-0F4966240120}"/>
          </ac:spMkLst>
        </pc:spChg>
        <pc:spChg chg="mod">
          <ac:chgData name="Ian Griffiths" userId="a4156334-db74-4ab6-8156-8f92ea6a8311" providerId="ADAL" clId="{AAF156CA-FC7C-465F-8593-322EE69FC4E8}" dt="2025-11-04T06:28:33.352" v="273" actId="20577"/>
          <ac:spMkLst>
            <pc:docMk/>
            <pc:sldMk cId="48367104" sldId="502"/>
            <ac:spMk id="6" creationId="{6C60CB9A-E596-A466-A0FA-B4EBEAE65561}"/>
          </ac:spMkLst>
        </pc:spChg>
        <pc:spChg chg="mod">
          <ac:chgData name="Ian Griffiths" userId="a4156334-db74-4ab6-8156-8f92ea6a8311" providerId="ADAL" clId="{AAF156CA-FC7C-465F-8593-322EE69FC4E8}" dt="2025-11-04T06:28:55.567" v="328" actId="20577"/>
          <ac:spMkLst>
            <pc:docMk/>
            <pc:sldMk cId="48367104" sldId="502"/>
            <ac:spMk id="7" creationId="{CDA74446-437B-B95D-C506-834C5FDC39F5}"/>
          </ac:spMkLst>
        </pc:spChg>
        <pc:spChg chg="mod">
          <ac:chgData name="Ian Griffiths" userId="a4156334-db74-4ab6-8156-8f92ea6a8311" providerId="ADAL" clId="{AAF156CA-FC7C-465F-8593-322EE69FC4E8}" dt="2025-11-04T06:27:26.940" v="252" actId="20577"/>
          <ac:spMkLst>
            <pc:docMk/>
            <pc:sldMk cId="48367104" sldId="502"/>
            <ac:spMk id="8" creationId="{F14541F1-FE32-5AF0-7B9F-28088A127804}"/>
          </ac:spMkLst>
        </pc:spChg>
        <pc:spChg chg="mod">
          <ac:chgData name="Ian Griffiths" userId="a4156334-db74-4ab6-8156-8f92ea6a8311" providerId="ADAL" clId="{AAF156CA-FC7C-465F-8593-322EE69FC4E8}" dt="2025-11-04T06:29:02.467" v="359" actId="20577"/>
          <ac:spMkLst>
            <pc:docMk/>
            <pc:sldMk cId="48367104" sldId="502"/>
            <ac:spMk id="9" creationId="{760B5FCF-AB45-5663-D80D-320E4EFD2E46}"/>
          </ac:spMkLst>
        </pc:spChg>
      </pc:sldChg>
      <pc:sldChg chg="modSp add mod setBg modAnim">
        <pc:chgData name="Ian Griffiths" userId="a4156334-db74-4ab6-8156-8f92ea6a8311" providerId="ADAL" clId="{AAF156CA-FC7C-465F-8593-322EE69FC4E8}" dt="2025-11-06T07:09:44.290" v="961" actId="14100"/>
        <pc:sldMkLst>
          <pc:docMk/>
          <pc:sldMk cId="1603381274" sldId="503"/>
        </pc:sldMkLst>
        <pc:spChg chg="mod">
          <ac:chgData name="Ian Griffiths" userId="a4156334-db74-4ab6-8156-8f92ea6a8311" providerId="ADAL" clId="{AAF156CA-FC7C-465F-8593-322EE69FC4E8}" dt="2025-11-04T08:00:19.653" v="514" actId="20577"/>
          <ac:spMkLst>
            <pc:docMk/>
            <pc:sldMk cId="1603381274" sldId="503"/>
            <ac:spMk id="2" creationId="{C5A12E37-4073-6553-7CBD-76B01ABC9DBF}"/>
          </ac:spMkLst>
        </pc:spChg>
        <pc:spChg chg="mod">
          <ac:chgData name="Ian Griffiths" userId="a4156334-db74-4ab6-8156-8f92ea6a8311" providerId="ADAL" clId="{AAF156CA-FC7C-465F-8593-322EE69FC4E8}" dt="2025-11-04T08:11:35.318" v="952" actId="404"/>
          <ac:spMkLst>
            <pc:docMk/>
            <pc:sldMk cId="1603381274" sldId="503"/>
            <ac:spMk id="3" creationId="{DE94E60B-401E-10C7-2F86-BC5F27146258}"/>
          </ac:spMkLst>
        </pc:spChg>
        <pc:spChg chg="mod">
          <ac:chgData name="Ian Griffiths" userId="a4156334-db74-4ab6-8156-8f92ea6a8311" providerId="ADAL" clId="{AAF156CA-FC7C-465F-8593-322EE69FC4E8}" dt="2025-11-06T07:09:44.290" v="961" actId="14100"/>
          <ac:spMkLst>
            <pc:docMk/>
            <pc:sldMk cId="1603381274" sldId="503"/>
            <ac:spMk id="4" creationId="{BEE002F9-1F8E-BFCD-A4F2-0EDB3D43C391}"/>
          </ac:spMkLst>
        </pc:spChg>
        <pc:spChg chg="mod">
          <ac:chgData name="Ian Griffiths" userId="a4156334-db74-4ab6-8156-8f92ea6a8311" providerId="ADAL" clId="{AAF156CA-FC7C-465F-8593-322EE69FC4E8}" dt="2025-11-04T08:01:42.632" v="605"/>
          <ac:spMkLst>
            <pc:docMk/>
            <pc:sldMk cId="1603381274" sldId="503"/>
            <ac:spMk id="5" creationId="{C929BE07-F26E-5932-4F69-9A97A7CD3DCB}"/>
          </ac:spMkLst>
        </pc:spChg>
        <pc:spChg chg="mod">
          <ac:chgData name="Ian Griffiths" userId="a4156334-db74-4ab6-8156-8f92ea6a8311" providerId="ADAL" clId="{AAF156CA-FC7C-465F-8593-322EE69FC4E8}" dt="2025-11-04T08:01:41.317" v="604" actId="1076"/>
          <ac:spMkLst>
            <pc:docMk/>
            <pc:sldMk cId="1603381274" sldId="503"/>
            <ac:spMk id="6" creationId="{7680B0FB-D409-D27C-84E1-C004984E1A3F}"/>
          </ac:spMkLst>
        </pc:spChg>
        <pc:spChg chg="mod">
          <ac:chgData name="Ian Griffiths" userId="a4156334-db74-4ab6-8156-8f92ea6a8311" providerId="ADAL" clId="{AAF156CA-FC7C-465F-8593-322EE69FC4E8}" dt="2025-11-06T07:09:34.284" v="959" actId="21"/>
          <ac:spMkLst>
            <pc:docMk/>
            <pc:sldMk cId="1603381274" sldId="503"/>
            <ac:spMk id="7" creationId="{B88E69EB-C8B5-85FC-15F2-9D56E87317AD}"/>
          </ac:spMkLst>
        </pc:spChg>
        <pc:spChg chg="mod">
          <ac:chgData name="Ian Griffiths" userId="a4156334-db74-4ab6-8156-8f92ea6a8311" providerId="ADAL" clId="{AAF156CA-FC7C-465F-8593-322EE69FC4E8}" dt="2025-11-04T07:59:36.888" v="417" actId="20577"/>
          <ac:spMkLst>
            <pc:docMk/>
            <pc:sldMk cId="1603381274" sldId="503"/>
            <ac:spMk id="8" creationId="{BB23C74D-72E1-12D2-E977-FDE53F3113B8}"/>
          </ac:spMkLst>
        </pc:spChg>
        <pc:spChg chg="mod">
          <ac:chgData name="Ian Griffiths" userId="a4156334-db74-4ab6-8156-8f92ea6a8311" providerId="ADAL" clId="{AAF156CA-FC7C-465F-8593-322EE69FC4E8}" dt="2025-11-04T08:11:32.138" v="951" actId="404"/>
          <ac:spMkLst>
            <pc:docMk/>
            <pc:sldMk cId="1603381274" sldId="503"/>
            <ac:spMk id="9" creationId="{7CB232CB-6456-A158-2BAB-2BFFB4FFFD85}"/>
          </ac:spMkLst>
        </pc:spChg>
        <pc:spChg chg="mod">
          <ac:chgData name="Ian Griffiths" userId="a4156334-db74-4ab6-8156-8f92ea6a8311" providerId="ADAL" clId="{AAF156CA-FC7C-465F-8593-322EE69FC4E8}" dt="2025-11-04T07:58:34.111" v="367" actId="20577"/>
          <ac:spMkLst>
            <pc:docMk/>
            <pc:sldMk cId="1603381274" sldId="503"/>
            <ac:spMk id="10" creationId="{65704DAE-3278-5D7E-8D0D-F95F777952FB}"/>
          </ac:spMkLst>
        </pc:spChg>
        <pc:spChg chg="mod">
          <ac:chgData name="Ian Griffiths" userId="a4156334-db74-4ab6-8156-8f92ea6a8311" providerId="ADAL" clId="{AAF156CA-FC7C-465F-8593-322EE69FC4E8}" dt="2025-11-04T07:59:07.438" v="400" actId="404"/>
          <ac:spMkLst>
            <pc:docMk/>
            <pc:sldMk cId="1603381274" sldId="503"/>
            <ac:spMk id="11" creationId="{4DD33A98-307B-C925-DAC0-D274BF84E92A}"/>
          </ac:spMkLst>
        </pc:spChg>
        <pc:spChg chg="mod">
          <ac:chgData name="Ian Griffiths" userId="a4156334-db74-4ab6-8156-8f92ea6a8311" providerId="ADAL" clId="{AAF156CA-FC7C-465F-8593-322EE69FC4E8}" dt="2025-11-04T08:01:36.471" v="603" actId="1076"/>
          <ac:spMkLst>
            <pc:docMk/>
            <pc:sldMk cId="1603381274" sldId="503"/>
            <ac:spMk id="14" creationId="{0D5C3472-329C-5E15-7FAB-99D210E3C2BD}"/>
          </ac:spMkLst>
        </pc:spChg>
        <pc:spChg chg="mod">
          <ac:chgData name="Ian Griffiths" userId="a4156334-db74-4ab6-8156-8f92ea6a8311" providerId="ADAL" clId="{AAF156CA-FC7C-465F-8593-322EE69FC4E8}" dt="2025-11-04T07:59:49.334" v="443" actId="20577"/>
          <ac:spMkLst>
            <pc:docMk/>
            <pc:sldMk cId="1603381274" sldId="503"/>
            <ac:spMk id="15" creationId="{C9DA9ECD-8AEE-93B6-DBD8-57E4B83675F0}"/>
          </ac:spMkLst>
        </pc:spChg>
      </pc:sldChg>
      <pc:sldChg chg="addSp modSp new mod">
        <pc:chgData name="Ian Griffiths" userId="a4156334-db74-4ab6-8156-8f92ea6a8311" providerId="ADAL" clId="{AAF156CA-FC7C-465F-8593-322EE69FC4E8}" dt="2025-11-04T09:27:40.096" v="958" actId="13822"/>
        <pc:sldMkLst>
          <pc:docMk/>
          <pc:sldMk cId="2196064915" sldId="505"/>
        </pc:sldMkLst>
        <pc:spChg chg="add mod">
          <ac:chgData name="Ian Griffiths" userId="a4156334-db74-4ab6-8156-8f92ea6a8311" providerId="ADAL" clId="{AAF156CA-FC7C-465F-8593-322EE69FC4E8}" dt="2025-11-04T09:27:40.096" v="958" actId="13822"/>
          <ac:spMkLst>
            <pc:docMk/>
            <pc:sldMk cId="2196064915" sldId="505"/>
            <ac:spMk id="4" creationId="{5DE77EEF-352E-7335-71F4-6035B0B9714A}"/>
          </ac:spMkLst>
        </pc:spChg>
        <pc:picChg chg="add mod">
          <ac:chgData name="Ian Griffiths" userId="a4156334-db74-4ab6-8156-8f92ea6a8311" providerId="ADAL" clId="{AAF156CA-FC7C-465F-8593-322EE69FC4E8}" dt="2025-11-04T09:27:17.122" v="956" actId="14100"/>
          <ac:picMkLst>
            <pc:docMk/>
            <pc:sldMk cId="2196064915" sldId="505"/>
            <ac:picMk id="3" creationId="{766C03B0-F906-7649-1032-7EB91A756224}"/>
          </ac:picMkLst>
        </pc:picChg>
      </pc:sldChg>
      <pc:sldChg chg="modAnim">
        <pc:chgData name="Ian Griffiths" userId="a4156334-db74-4ab6-8156-8f92ea6a8311" providerId="ADAL" clId="{AAF156CA-FC7C-465F-8593-322EE69FC4E8}" dt="2025-11-06T08:54:21.037" v="964"/>
        <pc:sldMkLst>
          <pc:docMk/>
          <pc:sldMk cId="2495477321" sldId="5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99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FCD56-8656-AE11-895C-29AAC3BD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4A6F2-E23B-B24E-4381-2CDDDD17E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1D355-F5F2-63BA-E92B-5B7442496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9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742F0-4F00-8079-3C0B-D60A7CEFF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A2C946-F2FA-E10D-32D4-A830F6A65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8F037-171F-8A28-D6FF-4F6E9238E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73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A524F-2935-692F-6CD2-AD3A16754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18B02-5CE5-6585-F8E5-ECFCD7F1E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27F25-9495-8DD3-65DF-13190844C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58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C913F-19E4-4BD9-20B3-6728B8CDB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B2E48-681B-20E8-1C9A-74E775B4C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B6CE2-6235-631A-86F8-57408D145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A560B-3986-34E0-F282-AE25BE26F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AB7D7E-BEDB-25D1-FF46-624A9ED49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D6625-64C7-BCB8-FF62-F0C848601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4A30-29D9-75E0-F452-4E98435E9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7C8B9-494D-CF41-FBBD-C45BBA1C9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8C67D-B005-C296-EE15-F022AD077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2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b="1" kern="0" spc="-120">
                <a:solidFill>
                  <a:srgbClr val="0F0F0F">
                    <a:alpha val="100000"/>
                  </a:srgbClr>
                </a:solidFill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Demo title with just two or three lines</a:t>
            </a:r>
            <a:endParaRPr lang="en-US" sz="6000" b="1">
              <a:latin typeface="Segoe UI Variable Display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tx2"/>
                </a:solidFill>
                <a:latin typeface="Segoe UI Variable Display Semibold" pitchFamily="34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Public Preview / Q2 2025</a:t>
            </a:r>
            <a:endParaRPr lang="en-US" sz="20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E0F48-F10D-F23F-D764-4E5E986157A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>
                <a:solidFill>
                  <a:schemeClr val="lt1"/>
                </a:solidFill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0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5515934"/>
            <a:ext cx="5565438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BC045678-1AA5-6212-AFB5-D8259616960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5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Roadmap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4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5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7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8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0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1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71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5536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959" y="3401259"/>
            <a:ext cx="24387175" cy="10097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0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948653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303337"/>
            <a:ext cx="10646316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pc="-120"/>
              <a:t>Azure AI Foundry provides a complete infrastructure for developing AI applications and agents.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0BD7-B230-FF35-33EF-CEE98C326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57493" y="4572000"/>
            <a:ext cx="13672188" cy="457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1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algn="ctr">
              <a:lnSpc>
                <a:spcPts val="11000"/>
              </a:lnSpc>
              <a:spcBef>
                <a:spcPts val="0"/>
              </a:spcBef>
            </a:pPr>
            <a:r>
              <a:rPr lang="en-US" spc="-120"/>
              <a:t>A large statement </a:t>
            </a:r>
            <a:r>
              <a:rPr lang="en-US" spc="-120">
                <a:solidFill>
                  <a:schemeClr val="accent3">
                    <a:lumMod val="75000"/>
                  </a:schemeClr>
                </a:solidFill>
              </a:rPr>
              <a:t>looks great </a:t>
            </a:r>
            <a:r>
              <a:rPr lang="en-US" spc="-120"/>
              <a:t>with </a:t>
            </a:r>
            <a:br>
              <a:rPr lang="en-US" spc="-120"/>
            </a:br>
            <a:r>
              <a:rPr lang="en-US" spc="-120"/>
              <a:t>10 words or less.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1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64ED9-4A23-F6BA-880B-98C7EB258AE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4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5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7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colorf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ll on a white surface&#10;&#10;AI-generated content may be incorrect.">
            <a:extLst>
              <a:ext uri="{FF2B5EF4-FFF2-40B4-BE49-F238E27FC236}">
                <a16:creationId xmlns:a16="http://schemas.microsoft.com/office/drawing/2014/main" id="{0F111734-6761-4CFB-C4C1-2ED440ED9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47099ED-422B-195B-39D3-C493846C7463}"/>
              </a:ext>
            </a:extLst>
          </p:cNvPr>
          <p:cNvSpPr/>
          <p:nvPr userDrawn="1"/>
        </p:nvSpPr>
        <p:spPr>
          <a:xfrm>
            <a:off x="1921041" y="997685"/>
            <a:ext cx="20544963" cy="12041472"/>
          </a:xfrm>
          <a:prstGeom prst="roundRect">
            <a:avLst>
              <a:gd name="adj" fmla="val 4099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56103"/>
                </a:schemeClr>
              </a:gs>
              <a:gs pos="99000">
                <a:schemeClr val="bg2">
                  <a:lumMod val="60000"/>
                  <a:lumOff val="40000"/>
                  <a:alpha val="50407"/>
                </a:schemeClr>
              </a:gs>
            </a:gsLst>
            <a:lin ang="3000000" scaled="0"/>
          </a:gradFill>
          <a:ln>
            <a:noFill/>
          </a:ln>
          <a:effectLst>
            <a:outerShdw blurRad="165100" dist="381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673596A-66CF-D63B-AAD0-2A8EA43E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94991" y="1567452"/>
            <a:ext cx="19589563" cy="11286702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8E682AB-4C51-9351-5329-2820E25A366B}"/>
              </a:ext>
            </a:extLst>
          </p:cNvPr>
          <p:cNvSpPr/>
          <p:nvPr userDrawn="1"/>
        </p:nvSpPr>
        <p:spPr>
          <a:xfrm>
            <a:off x="1921105" y="979149"/>
            <a:ext cx="20544963" cy="12041472"/>
          </a:xfrm>
          <a:prstGeom prst="roundRect">
            <a:avLst>
              <a:gd name="adj" fmla="val 4099"/>
            </a:avLst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Media Placeholder 11">
            <a:extLst>
              <a:ext uri="{FF2B5EF4-FFF2-40B4-BE49-F238E27FC236}">
                <a16:creationId xmlns:a16="http://schemas.microsoft.com/office/drawing/2014/main" id="{1557052E-6C30-1A00-5CF1-71E30F79C8CA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2701158" y="1692166"/>
            <a:ext cx="18929131" cy="10625958"/>
          </a:xfrm>
          <a:prstGeom prst="roundRect">
            <a:avLst>
              <a:gd name="adj" fmla="val 1678"/>
            </a:avLst>
          </a:prstGeom>
          <a:noFill/>
        </p:spPr>
        <p:txBody>
          <a:bodyPr/>
          <a:lstStyle>
            <a:lvl1pPr marL="0" indent="0">
              <a:buNone/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8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33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6E0BB8-22F5-6289-86C1-E929C60F3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2075" y="5801251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0C22135-2533-7ABF-F6AB-357B7DF7F2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2075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1F06BD1-1213-36A3-AAAF-D170FD7CC0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2075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B7160B-D15F-D172-B25C-0E9EE63BBC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948828" y="5816749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4F3F99-C798-FAD5-78E1-99DA5F2A3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48828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51E807B-C260-B492-A3DC-AE0C3E629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948828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</p:spTree>
    <p:extLst>
      <p:ext uri="{BB962C8B-B14F-4D97-AF65-F5344CB8AC3E}">
        <p14:creationId xmlns:p14="http://schemas.microsoft.com/office/powerpoint/2010/main" val="38953065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8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186643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10000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100A581-269A-EDFA-B94F-04D2F901FB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600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600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205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600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6000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645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600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315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74" r:id="rId3"/>
    <p:sldLayoutId id="2147483652" r:id="rId4"/>
    <p:sldLayoutId id="2147483651" r:id="rId5"/>
    <p:sldLayoutId id="2147483653" r:id="rId6"/>
    <p:sldLayoutId id="2147483654" r:id="rId7"/>
    <p:sldLayoutId id="2147483655" r:id="rId8"/>
    <p:sldLayoutId id="2147483675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62" r:id="rId24"/>
    <p:sldLayoutId id="2147483656" r:id="rId25"/>
    <p:sldLayoutId id="2147483672" r:id="rId26"/>
    <p:sldLayoutId id="2147483703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Rx.NET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405B-6F4D-ACE8-3859-843855FD8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Status &amp; plans</a:t>
            </a:r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C03B0-F906-7649-1032-7EB91A75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03" y="3577389"/>
            <a:ext cx="14636570" cy="6561222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E77EEF-352E-7335-71F4-6035B0B9714A}"/>
              </a:ext>
            </a:extLst>
          </p:cNvPr>
          <p:cNvSpPr/>
          <p:nvPr/>
        </p:nvSpPr>
        <p:spPr>
          <a:xfrm>
            <a:off x="1909011" y="4828674"/>
            <a:ext cx="2839452" cy="129941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6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F8E5B-FCA3-91FB-5251-CE0C8078A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6B7479-A09D-77ED-AEEF-F574B583BE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System.Linq.Async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2410D-771C-2A1B-5AA1-956A77F43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Migrating to .NET 10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FA6CC257-DC97-3952-DE3B-35280E3A4EB7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blipFill>
            <a:blip r:embed="rId2"/>
            <a:stretch>
              <a:fillRect l="-20480" r="-11004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77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89BC1-A09D-FB1D-539B-C9FED4D1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829CDE-4DDC-9223-FC6C-96AFFC4433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1738" y="6096225"/>
            <a:ext cx="8165657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Rx 7.0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29157-4D2A-7ECA-7805-489DE1CC7F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718271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70385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351A3-A063-BCBD-6BA1-494CA25AB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CC1FF0-141F-0EA2-B029-B9904EB013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000FE-7DBD-54F0-7315-51ED668867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Why Rx.NET 7.0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0117B-1E93-7C88-F10C-7D7ADE9BC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Bloat on Windows TFMs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555B1F-A222-B433-BF44-9F51B7EF74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Drop .NET 6.0/7.0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696730-5BCA-36CA-AC32-4623E3257B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Minor breaking changes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95413A-10B8-738F-F738-C1BAF9C12B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C6A12F-6732-E791-57A2-EC8C738D87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3A0705-DA71-59A7-0CA9-B85CD5E787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3B8D15-DA1C-8457-DEB0-AAB9DE0A3A3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70062" y="6617009"/>
            <a:ext cx="6488206" cy="1155392"/>
          </a:xfrm>
        </p:spPr>
        <p:txBody>
          <a:bodyPr/>
          <a:lstStyle/>
          <a:p>
            <a:r>
              <a:rPr lang="en-US" sz="2200" dirty="0">
                <a:latin typeface="Aptos" panose="020B0004020202020204" pitchFamily="34" charset="0"/>
              </a:rPr>
              <a:t>Fixing the fallout of the Great Unification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60AE75-2E86-B884-0610-3FAB591F49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3180" y="6617009"/>
            <a:ext cx="6488206" cy="1155392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Remove the net6.0 targets to clarify that .NET 8.0 is the minimum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886EDC-5498-6BD4-0443-8C9D9E8B09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94733" y="6617009"/>
            <a:ext cx="6488206" cy="1155392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Nullability changes; fixing unintended </a:t>
            </a:r>
            <a:r>
              <a:rPr lang="en-US" dirty="0" err="1">
                <a:latin typeface="Aptos" panose="020B0004020202020204" pitchFamily="34" charset="0"/>
              </a:rPr>
              <a:t>behaviour</a:t>
            </a:r>
            <a:r>
              <a:rPr lang="en-US" dirty="0">
                <a:latin typeface="Aptos" panose="020B0004020202020204" pitchFamily="34" charset="0"/>
              </a:rPr>
              <a:t>; deprecate old fa</a:t>
            </a:r>
            <a:r>
              <a:rPr lang="en-GB" dirty="0">
                <a:latin typeface="Aptos" panose="020B0004020202020204" pitchFamily="34" charset="0"/>
              </a:rPr>
              <a:t>ç</a:t>
            </a:r>
            <a:r>
              <a:rPr lang="en-US" dirty="0" err="1">
                <a:latin typeface="Aptos" panose="020B0004020202020204" pitchFamily="34" charset="0"/>
              </a:rPr>
              <a:t>ades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634CE-EDBA-2B90-14B6-F0D4A4820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0963E0-8FB4-A27D-DE38-DC7BA66A8D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Why we need Rx.NET 7.0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69D0C-2C9E-3E40-0B4E-56DFA618CD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Windows TFM bloat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48F6833-33EC-04BB-562D-F284591B7855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blipFill>
            <a:blip r:embed="rId2"/>
            <a:stretch>
              <a:fillRect l="-20480" r="-11004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3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C9EA-4D86-9833-1D57-60968C1EE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9460B9-0AD7-46C9-086D-9046D7A596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Rx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F9230-0A11-B492-436A-1DCFF1A2B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5" y="1930400"/>
            <a:ext cx="7167412" cy="9398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Why so slow?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FA0F15-2610-ACE2-9751-118FE6F307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7CD3FD-8E3B-9821-3EEC-D30A54704B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2023/03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F10ACA-7DC9-E9C9-D201-310FA7698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8215" y="7255584"/>
            <a:ext cx="3073675" cy="1453295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</a:rPr>
              <a:t>Described the plan.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189349-1810-351E-2F6B-8847ACF7E4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2023/05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316787-0926-112E-D091-8A3BED9159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15476" y="7255584"/>
            <a:ext cx="3073675" cy="1453295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First release, as planned.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3044A7-FF2F-A9A9-30B1-88335BE0E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2023/11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8BA65C-BC33-3BA3-A5CD-5DB4355C11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2738" y="7255584"/>
            <a:ext cx="3073675" cy="1453295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ptos" panose="020B0004020202020204" pitchFamily="34" charset="0"/>
              </a:rPr>
              <a:t>Future Rx.NET Packaging</a:t>
            </a:r>
            <a:r>
              <a:rPr lang="en-US" dirty="0">
                <a:latin typeface="Aptos" panose="020B0004020202020204" pitchFamily="34" charset="0"/>
              </a:rPr>
              <a:t> discussion on GitHub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F4EE8D-A14C-34AE-7FD7-565C9223BA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2024/02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39ED64-F9A7-222D-1102-09C987E2EAC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789999" y="7255584"/>
            <a:ext cx="3073675" cy="1453295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Draft PR showing how we intended to proceed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292C16-F769-DEA5-97B9-5BD21368A3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2024/10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D0E9EF-19B2-4A7E-BFD5-F5AEFAC9FEE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377261" y="7255584"/>
            <a:ext cx="3073675" cy="1453295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Announced intention to move forward. Not popular.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B90BEC-C89A-6D6E-5351-4E35F423F4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2025/07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B194CE1-4452-0849-29F9-F4C41A697E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8964522" y="7255584"/>
            <a:ext cx="3073675" cy="1453295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‘Gauntlet’ test suite. More conservative plan.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8BE79DE-7034-AFDB-449A-AFCCFA01A3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40245" y="5000538"/>
            <a:ext cx="2672244" cy="638204"/>
          </a:xfrm>
        </p:spPr>
        <p:txBody>
          <a:bodyPr/>
          <a:lstStyle/>
          <a:p>
            <a:r>
              <a:rPr lang="en-US" dirty="0"/>
              <a:t>Roadmap</a:t>
            </a:r>
            <a:endParaRPr lang="en-US" sz="32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34357C3-D403-1C1B-7AE2-A901543B4F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15474" y="5000538"/>
            <a:ext cx="2672244" cy="638204"/>
          </a:xfrm>
        </p:spPr>
        <p:txBody>
          <a:bodyPr/>
          <a:lstStyle/>
          <a:p>
            <a:r>
              <a:rPr lang="en-US" dirty="0"/>
              <a:t>Rx 6.0</a:t>
            </a:r>
            <a:endParaRPr lang="en-US" sz="32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90404D-D4D7-8E1D-8925-12EF2BA76E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34381" y="5000538"/>
            <a:ext cx="2672244" cy="638204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9B1417-D952-972A-51CB-420B64CD77B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681449" y="5000538"/>
            <a:ext cx="2672244" cy="638204"/>
          </a:xfrm>
        </p:spPr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3231622-3BCE-F811-B26D-E65E61BD04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349098" y="5000538"/>
            <a:ext cx="2672244" cy="638204"/>
          </a:xfrm>
        </p:spPr>
        <p:txBody>
          <a:bodyPr/>
          <a:lstStyle/>
          <a:p>
            <a:r>
              <a:rPr lang="en-US" dirty="0"/>
              <a:t>Misstep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7CB9282-0089-19C2-72FE-D65FC088794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896166" y="5000538"/>
            <a:ext cx="2672244" cy="638204"/>
          </a:xfrm>
        </p:spPr>
        <p:txBody>
          <a:bodyPr/>
          <a:lstStyle/>
          <a:p>
            <a:r>
              <a:rPr lang="en-US" dirty="0"/>
              <a:t>New plan</a:t>
            </a:r>
          </a:p>
        </p:txBody>
      </p:sp>
    </p:spTree>
    <p:extLst>
      <p:ext uri="{BB962C8B-B14F-4D97-AF65-F5344CB8AC3E}">
        <p14:creationId xmlns:p14="http://schemas.microsoft.com/office/powerpoint/2010/main" val="391788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7D280-13ED-DA46-D614-F6D51FA9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5811F-5A31-F272-01C9-47DA799A4F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Rx.NET 7.0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CA464-50E5-1607-11BA-173B122A6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Fixing bloat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A7A30205-B642-0DBF-5F92-FB17BDD1D7EF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53360" cy="11440883"/>
          </a:xfrm>
          <a:blipFill>
            <a:blip r:embed="rId2"/>
            <a:stretch>
              <a:fillRect l="-28107" r="-5621"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9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6E42C-0E3A-E373-015D-2FC52C85C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5CD02-9749-B363-3D2E-5C7A623211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6" y="6096225"/>
            <a:ext cx="9756841" cy="1289311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Async Rx.NET?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D497B-F381-F20A-0FF0-C9D31E01A5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64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7BEE4-88D4-FB77-46F5-EBC3C0437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839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44750-B24D-1CEF-68C3-29DC6233F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B0AFB3-2560-071F-A5E5-419A1F5A48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2111" y="7986983"/>
            <a:ext cx="7642952" cy="515397"/>
          </a:xfrm>
        </p:spPr>
        <p:txBody>
          <a:bodyPr/>
          <a:lstStyle/>
          <a:p>
            <a:r>
              <a:rPr lang="en-GB" dirty="0">
                <a:latin typeface="Poppins" panose="00000500000000000000" pitchFamily="2" charset="0"/>
                <a:cs typeface="Poppins" panose="00000500000000000000" pitchFamily="2" charset="0"/>
              </a:rPr>
              <a:t>Ian.Griffiths@endjin.com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AC639-B668-64CE-EBC0-1EC126530FE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26591" y="8529594"/>
            <a:ext cx="4533992" cy="515397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Technical Fellow</a:t>
            </a:r>
          </a:p>
        </p:txBody>
      </p:sp>
      <p:pic>
        <p:nvPicPr>
          <p:cNvPr id="6" name="Picture Placeholder 5" descr="A blue round object with a white face&#10;&#10;AI-generated content may be incorrect.">
            <a:extLst>
              <a:ext uri="{FF2B5EF4-FFF2-40B4-BE49-F238E27FC236}">
                <a16:creationId xmlns:a16="http://schemas.microsoft.com/office/drawing/2014/main" id="{096FFE7D-DD1E-A837-CD34-9E6902517E0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8041" b="8041"/>
          <a:stretch>
            <a:fillRect/>
          </a:stretch>
        </p:blipFill>
        <p:spPr>
          <a:solidFill>
            <a:schemeClr val="accent3">
              <a:lumMod val="60000"/>
              <a:lumOff val="40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3A264-8F27-91EB-F782-742986D6AB2B}"/>
              </a:ext>
            </a:extLst>
          </p:cNvPr>
          <p:cNvSpPr txBox="1"/>
          <p:nvPr/>
        </p:nvSpPr>
        <p:spPr>
          <a:xfrm>
            <a:off x="7370486" y="10133280"/>
            <a:ext cx="9646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Poppins" panose="00000500000000000000" pitchFamily="2" charset="0"/>
                <a:cs typeface="Poppins" panose="00000500000000000000" pitchFamily="2" charset="0"/>
              </a:rPr>
              <a:t>https://github.com/dotnet/reactive</a:t>
            </a:r>
          </a:p>
        </p:txBody>
      </p:sp>
    </p:spTree>
    <p:extLst>
      <p:ext uri="{BB962C8B-B14F-4D97-AF65-F5344CB8AC3E}">
        <p14:creationId xmlns:p14="http://schemas.microsoft.com/office/powerpoint/2010/main" val="7503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CC3BB-AD7F-5054-76D4-6BE8C07BC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5536F3-1DB0-68B2-96F1-C4B81C8E52F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23700" y="4358179"/>
            <a:ext cx="7551669" cy="1890091"/>
          </a:xfrm>
        </p:spPr>
        <p:txBody>
          <a:bodyPr/>
          <a:lstStyle/>
          <a:p>
            <a:r>
              <a:rPr lang="en-US" b="1" dirty="0"/>
              <a:t>Event-driven programing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37AAF-0B9A-0886-2983-746BEBF18E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53844" y="6472055"/>
            <a:ext cx="7407225" cy="4038140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latin typeface="Aptos" panose="020B0004020202020204" pitchFamily="34" charset="0"/>
              </a:rPr>
              <a:t>Rx.NET is developed and maintained as a free and open-source project on GitHub.</a:t>
            </a:r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r>
              <a:rPr lang="en-US" dirty="0">
                <a:latin typeface="Aptos" panose="020B0004020202020204" pitchFamily="34" charset="0"/>
              </a:rPr>
              <a:t>https://github.com/dotnet/reactive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F735D8-740C-34EE-0ABD-21535E50655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blipFill>
            <a:blip r:embed="rId2"/>
            <a:stretch>
              <a:fillRect l="-26757" r="-2675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71C829-2B12-3DEA-B7E0-230A6C909CCE}"/>
              </a:ext>
            </a:extLst>
          </p:cNvPr>
          <p:cNvSpPr/>
          <p:nvPr/>
        </p:nvSpPr>
        <p:spPr>
          <a:xfrm>
            <a:off x="1153845" y="3336800"/>
            <a:ext cx="2434944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Aptos" panose="020B0004020202020204" pitchFamily="34" charset="0"/>
              </a:rPr>
              <a:t>Rx.NET</a:t>
            </a:r>
          </a:p>
        </p:txBody>
      </p:sp>
    </p:spTree>
    <p:extLst>
      <p:ext uri="{BB962C8B-B14F-4D97-AF65-F5344CB8AC3E}">
        <p14:creationId xmlns:p14="http://schemas.microsoft.com/office/powerpoint/2010/main" val="410935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9F07EA-EA6E-FE37-FA59-4295275B20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11E43-B2C1-787E-D57F-CB3A36A905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C2BBC-5D94-4D9E-0DE3-6C7E7D30CC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Rx.NET 6.1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C2CE4-D9E2-7B2A-1CE5-50809AFB6C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96262F-AF85-F1A1-D2BF-D7BD405C72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Released in October 2025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6BA16-401D-2DD7-CE3F-2D0B58A074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Rx.NET and .NET 10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6DA418-D905-65CF-997B-C8E5812993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D3AD1-8E70-7339-F5B6-30F6135B8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What .NET 10 means for Rx and Ix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1A8A99-766A-FB0B-80FD-08029B2CA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Rx.NET 7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59DC241-DDFE-1045-A630-1213EF36FC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715848-F994-B77E-D551-AF31B802DD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/>
              <a:t>Our plans for the next version of Rx.NET</a:t>
            </a:r>
          </a:p>
        </p:txBody>
      </p:sp>
      <p:pic>
        <p:nvPicPr>
          <p:cNvPr id="13" name="Image 3" descr=" ">
            <a:extLst>
              <a:ext uri="{FF2B5EF4-FFF2-40B4-BE49-F238E27FC236}">
                <a16:creationId xmlns:a16="http://schemas.microsoft.com/office/drawing/2014/main" id="{D4A9520A-7BD7-82A5-4DA9-FC28A29B5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563" y="4977800"/>
            <a:ext cx="510222" cy="510158"/>
          </a:xfrm>
          <a:prstGeom prst="rect">
            <a:avLst/>
          </a:prstGeom>
        </p:spPr>
      </p:pic>
      <p:pic>
        <p:nvPicPr>
          <p:cNvPr id="14" name="Image 44" descr=" ">
            <a:extLst>
              <a:ext uri="{FF2B5EF4-FFF2-40B4-BE49-F238E27FC236}">
                <a16:creationId xmlns:a16="http://schemas.microsoft.com/office/drawing/2014/main" id="{6860716F-1ED5-5E60-A1AD-910FD5F51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7005" y="4990450"/>
            <a:ext cx="497471" cy="529295"/>
          </a:xfrm>
          <a:prstGeom prst="rect">
            <a:avLst/>
          </a:prstGeom>
        </p:spPr>
      </p:pic>
      <p:pic>
        <p:nvPicPr>
          <p:cNvPr id="15" name="Image 16" descr=" ">
            <a:extLst>
              <a:ext uri="{FF2B5EF4-FFF2-40B4-BE49-F238E27FC236}">
                <a16:creationId xmlns:a16="http://schemas.microsoft.com/office/drawing/2014/main" id="{9D818DDA-09FF-D3A9-3AC1-3CB6FF2BD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99157" y="4990450"/>
            <a:ext cx="459341" cy="4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7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55FD9-16C0-15DD-3D86-151023D9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3D61E3-E04C-A88F-7ECF-90F466B88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Rx.NET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210F5-EFC4-25CE-B671-E95BF2DAF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5" y="1930400"/>
            <a:ext cx="7167412" cy="9398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History &amp; roadmap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0C9BE-7F8B-6A74-BE7F-7E7CA3CAA2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8BB147-B78E-0B8A-B258-7C2ABDD91A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2020/11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9D917D-3CE8-7005-837B-68950F3AB7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8215" y="7255584"/>
            <a:ext cx="3073675" cy="1453295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</a:rPr>
              <a:t>Release coinciding with .NET 5.0.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5E75FB-9F57-31F3-BCDB-743C0B9057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2023/01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F0A161-289D-5A5C-6AA5-25641803E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15476" y="7255584"/>
            <a:ext cx="3073675" cy="1453295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After 2 years of inactivity, </a:t>
            </a:r>
            <a:r>
              <a:rPr lang="en-US" dirty="0" err="1">
                <a:latin typeface="Aptos" panose="020B0004020202020204" pitchFamily="34" charset="0"/>
              </a:rPr>
              <a:t>endjin</a:t>
            </a:r>
            <a:r>
              <a:rPr lang="en-US" dirty="0">
                <a:latin typeface="Aptos" panose="020B0004020202020204" pitchFamily="34" charset="0"/>
              </a:rPr>
              <a:t> volunteered to become maintainers.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8F4F19-201E-6F74-C31D-3A9C29778C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2023/05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28EBC1-4052-0BA3-7FE7-7A7BD52E88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2738" y="7255584"/>
            <a:ext cx="3073675" cy="1453295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Align with current tools.</a:t>
            </a:r>
          </a:p>
          <a:p>
            <a:r>
              <a:rPr lang="en-US" dirty="0">
                <a:latin typeface="Aptos" panose="020B0004020202020204" pitchFamily="34" charset="0"/>
              </a:rPr>
              <a:t>Support .NET 6.0 and 7.0 (and, later, .NET 8.0).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F3F8D1-8F21-09F6-3EBA-9B989AC7CAC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2024/05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F098DE-CF4F-3C4D-29B0-F37E7B178F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789999" y="7255584"/>
            <a:ext cx="3073675" cy="1453295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Bugfixes. Also 6.0.2 in </a:t>
            </a:r>
            <a:r>
              <a:rPr lang="en-US">
                <a:latin typeface="Aptos" panose="020B0004020202020204" pitchFamily="34" charset="0"/>
              </a:rPr>
              <a:t>2025/09</a:t>
            </a:r>
            <a:r>
              <a:rPr lang="en-US" dirty="0"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9C0974-D609-C01C-03FF-3F1B85E132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2025/10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7D720C0-B2FE-A693-006E-1C2B27747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377261" y="7255584"/>
            <a:ext cx="3073675" cy="1453295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New functionality.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B99193D-BF07-B11F-25A9-8E7D547160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TBD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D9CDC91-110A-580E-EC46-49756F4754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8964522" y="7255584"/>
            <a:ext cx="3073675" cy="1453295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Next!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0318B9-AF0E-7699-205F-41C66CD227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40245" y="5000538"/>
            <a:ext cx="2672244" cy="638204"/>
          </a:xfrm>
        </p:spPr>
        <p:txBody>
          <a:bodyPr/>
          <a:lstStyle/>
          <a:p>
            <a:r>
              <a:rPr lang="en-US" dirty="0"/>
              <a:t>Rx 5.0</a:t>
            </a:r>
            <a:endParaRPr lang="en-US" sz="32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D77B4C8-9B6D-1C9A-C81C-B68F30F4D21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615474" y="5000538"/>
            <a:ext cx="2672244" cy="638204"/>
          </a:xfrm>
        </p:spPr>
        <p:txBody>
          <a:bodyPr/>
          <a:lstStyle/>
          <a:p>
            <a:r>
              <a:rPr lang="en-US" dirty="0" err="1"/>
              <a:t>endjin</a:t>
            </a:r>
            <a:endParaRPr lang="en-US" sz="32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FE4D001-2219-AF48-91EB-788AFDA663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134381" y="5000538"/>
            <a:ext cx="2672244" cy="638204"/>
          </a:xfrm>
        </p:spPr>
        <p:txBody>
          <a:bodyPr/>
          <a:lstStyle/>
          <a:p>
            <a:r>
              <a:rPr lang="en-US" dirty="0"/>
              <a:t>Rx 6.0</a:t>
            </a:r>
            <a:endParaRPr lang="en-US" sz="32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F9E0789-B84C-8B8D-36F2-D19D602F3FC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681449" y="5000538"/>
            <a:ext cx="2672244" cy="638204"/>
          </a:xfrm>
        </p:spPr>
        <p:txBody>
          <a:bodyPr/>
          <a:lstStyle/>
          <a:p>
            <a:r>
              <a:rPr lang="en-US" dirty="0"/>
              <a:t>Rx 6.0.1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2759BFA-E11E-972B-0DB2-826FEBA4FE0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349098" y="5000538"/>
            <a:ext cx="2672244" cy="638204"/>
          </a:xfrm>
        </p:spPr>
        <p:txBody>
          <a:bodyPr/>
          <a:lstStyle/>
          <a:p>
            <a:r>
              <a:rPr lang="en-US" dirty="0"/>
              <a:t>Rx 6.1</a:t>
            </a:r>
            <a:endParaRPr lang="en-US" sz="32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75B3A21-A5FF-06D9-1034-67FD42447F8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896166" y="5000538"/>
            <a:ext cx="2672244" cy="638204"/>
          </a:xfrm>
        </p:spPr>
        <p:txBody>
          <a:bodyPr/>
          <a:lstStyle/>
          <a:p>
            <a:r>
              <a:rPr lang="en-US" dirty="0"/>
              <a:t>Rx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EA18B-D561-034D-3C5F-95A2C0E7D45A}"/>
              </a:ext>
            </a:extLst>
          </p:cNvPr>
          <p:cNvSpPr txBox="1"/>
          <p:nvPr/>
        </p:nvSpPr>
        <p:spPr>
          <a:xfrm>
            <a:off x="8227753" y="9427886"/>
            <a:ext cx="6097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Poppins" panose="00000500000000000000" pitchFamily="2" charset="0"/>
                <a:cs typeface="Poppins" panose="00000500000000000000" pitchFamily="2" charset="0"/>
              </a:rPr>
              <a:t>https://introtorx.com</a:t>
            </a:r>
          </a:p>
        </p:txBody>
      </p:sp>
    </p:spTree>
    <p:extLst>
      <p:ext uri="{BB962C8B-B14F-4D97-AF65-F5344CB8AC3E}">
        <p14:creationId xmlns:p14="http://schemas.microsoft.com/office/powerpoint/2010/main" val="418555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A589A0-0A25-9C90-8679-507409E3A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A6442-1BE5-729F-1E2D-0458B33B52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6" y="6096225"/>
            <a:ext cx="8284003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Rx 6.1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DABB0-E638-A40E-B9EC-EECD8BF497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17647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49815-A10E-5B41-2418-53D512EAC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F86ED1-2648-023F-3596-60EE1FC09277}"/>
              </a:ext>
            </a:extLst>
          </p:cNvPr>
          <p:cNvSpPr/>
          <p:nvPr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itchFamily="2" charset="7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F08A1C-BB7A-FD74-4CAE-C8A7BE7209F0}"/>
              </a:ext>
            </a:extLst>
          </p:cNvPr>
          <p:cNvSpPr/>
          <p:nvPr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D5C3472-329C-5E15-7FAB-99D210E3C2BD}"/>
              </a:ext>
            </a:extLst>
          </p:cNvPr>
          <p:cNvSpPr/>
          <p:nvPr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itchFamily="2" charset="7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A12E37-4073-6553-7CBD-76B01ABC9D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TakeUntil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4E60B-401E-10C7-2F86-BC5F271462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62126" y="7067667"/>
            <a:ext cx="6140138" cy="939800"/>
          </a:xfrm>
        </p:spPr>
        <p:txBody>
          <a:bodyPr/>
          <a:lstStyle/>
          <a:p>
            <a:r>
              <a:rPr lang="en-US" sz="4400" spc="-96" dirty="0" err="1"/>
              <a:t>CancellationToken</a:t>
            </a:r>
            <a:endParaRPr lang="en-US" sz="4400" spc="-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02F9-1F8E-BFCD-A4F2-0EDB3D43C3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62125" y="10216619"/>
            <a:ext cx="6440267" cy="552981"/>
          </a:xfrm>
        </p:spPr>
        <p:txBody>
          <a:bodyPr anchor="b"/>
          <a:lstStyle/>
          <a:p>
            <a:r>
              <a:rPr lang="en-US" dirty="0"/>
              <a:t>Thanks to Nils </a:t>
            </a:r>
            <a:r>
              <a:rPr lang="en-US" dirty="0" err="1"/>
              <a:t>Aufschl</a:t>
            </a:r>
            <a:r>
              <a:rPr lang="en-GB" dirty="0" err="1"/>
              <a:t>äger</a:t>
            </a:r>
            <a:r>
              <a:rPr lang="en-US" dirty="0"/>
              <a:t> &amp; Daniel Weber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9BE07-F26E-5932-4F69-9A97A7CD3D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ResetExceptionDispatchState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80B0FB-D409-D27C-84E1-C004984E1A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425607" y="8717005"/>
            <a:ext cx="6140138" cy="939800"/>
          </a:xfrm>
        </p:spPr>
        <p:txBody>
          <a:bodyPr/>
          <a:lstStyle/>
          <a:p>
            <a:endParaRPr lang="en-US" spc="-96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8E69EB-C8B5-85FC-15F2-9D56E87317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25607" y="10216619"/>
            <a:ext cx="6019614" cy="552981"/>
          </a:xfrm>
        </p:spPr>
        <p:txBody>
          <a:bodyPr anchor="b"/>
          <a:lstStyle/>
          <a:p>
            <a:r>
              <a:rPr lang="en-US" dirty="0"/>
              <a:t>Thanks to Adam Jones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B23C74D-72E1-12D2-E977-FDE53F3113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DisposeWith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B232CB-6456-A158-2BAB-2BFFB4FFFD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98645" y="7067667"/>
            <a:ext cx="6140138" cy="939800"/>
          </a:xfrm>
        </p:spPr>
        <p:txBody>
          <a:bodyPr/>
          <a:lstStyle/>
          <a:p>
            <a:r>
              <a:rPr lang="en-US" sz="4400" spc="-96" dirty="0"/>
              <a:t>Fluent, composable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704DAE-3278-5D7E-8D0D-F95F77795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Rx 6.1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D33A98-307B-C925-DAC0-D274BF84E9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bg2">
                    <a:lumMod val="75000"/>
                  </a:schemeClr>
                </a:solidFill>
              </a:rPr>
              <a:t>October 2025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9DA9ECD-8AEE-93B6-DBD8-57E4B83675F0}"/>
              </a:ext>
            </a:extLst>
          </p:cNvPr>
          <p:cNvSpPr txBox="1">
            <a:spLocks/>
          </p:cNvSpPr>
          <p:nvPr/>
        </p:nvSpPr>
        <p:spPr>
          <a:xfrm>
            <a:off x="16469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Font typeface="Arial" pitchFamily="34" charset="0"/>
              <a:buNone/>
              <a:defRPr lang="en-US" sz="2400" kern="0" spc="-48" dirty="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oppins" pitchFamily="2" charset="77"/>
                <a:cs typeface="Poppins" pitchFamily="2" charset="77"/>
              </a:rPr>
              <a:t>Thanks to Chris Pulman</a:t>
            </a:r>
          </a:p>
        </p:txBody>
      </p:sp>
    </p:spTree>
    <p:extLst>
      <p:ext uri="{BB962C8B-B14F-4D97-AF65-F5344CB8AC3E}">
        <p14:creationId xmlns:p14="http://schemas.microsoft.com/office/powerpoint/2010/main" val="160338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 build="p"/>
      <p:bldP spid="3" grpId="0" build="p"/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2692D-0468-F520-5D53-EA656798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64B97A-78E3-246D-BC92-D9593FF8E5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1738" y="6096225"/>
            <a:ext cx="8165657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.NET 10.0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11073-4838-436B-6A79-F6400F8B2B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718271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50780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4D653-1087-9922-D4DB-EFFE9203D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96314-9108-D65B-0E07-A1DAEC6211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Rx and .NET 10.0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2CF1B-41E5-084E-AFE2-775D45AD2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F5AE1-354B-7FDB-CDFE-8C145D56C7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Rx.NET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C411C-1813-7EAE-A667-0F49662401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pc="-96" dirty="0"/>
              <a:t>6.1 Tested &amp; supported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60CB9A-E596-A466-A0FA-B4EBEAE655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System.Linq.Async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A74446-437B-B95D-C506-834C5FDC3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pc="-96" dirty="0"/>
              <a:t>Now redundant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541F1-FE32-5AF0-7B9F-28088A1278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>
                <a:latin typeface="Aptos" panose="020B0004020202020204" pitchFamily="34" charset="0"/>
              </a:rPr>
              <a:t>No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0B5FCF-AB45-5663-D80D-320E4EFD2E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b"/>
          <a:lstStyle/>
          <a:p>
            <a:r>
              <a:rPr lang="en-US" dirty="0" err="1">
                <a:latin typeface="Aptos" panose="020B0004020202020204" pitchFamily="34" charset="0"/>
              </a:rPr>
              <a:t>System.Linq.AsyncEnumerable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7">
    <a:dk1>
      <a:srgbClr val="000000"/>
    </a:dk1>
    <a:lt1>
      <a:srgbClr val="FEFFFE"/>
    </a:lt1>
    <a:dk2>
      <a:srgbClr val="1F1E31"/>
    </a:dk2>
    <a:lt2>
      <a:srgbClr val="A6A6A6"/>
    </a:lt2>
    <a:accent1>
      <a:srgbClr val="502AD4"/>
    </a:accent1>
    <a:accent2>
      <a:srgbClr val="0B6BFF"/>
    </a:accent2>
    <a:accent3>
      <a:srgbClr val="D502AA"/>
    </a:accent3>
    <a:accent4>
      <a:srgbClr val="EEEAFA"/>
    </a:accent4>
    <a:accent5>
      <a:srgbClr val="B9AAEE"/>
    </a:accent5>
    <a:accent6>
      <a:srgbClr val="9DC3FF"/>
    </a:accent6>
    <a:hlink>
      <a:srgbClr val="7F0066"/>
    </a:hlink>
    <a:folHlink>
      <a:srgbClr val="EF99DD"/>
    </a:folHlink>
  </a:clrScheme>
</a:themeOverride>
</file>

<file path=ppt/theme/themeOverride2.xml><?xml version="1.0" encoding="utf-8"?>
<a:themeOverride xmlns:a="http://schemas.openxmlformats.org/drawingml/2006/main">
  <a:clrScheme name="Custom 67">
    <a:dk1>
      <a:srgbClr val="000000"/>
    </a:dk1>
    <a:lt1>
      <a:srgbClr val="FEFFFE"/>
    </a:lt1>
    <a:dk2>
      <a:srgbClr val="1F1E31"/>
    </a:dk2>
    <a:lt2>
      <a:srgbClr val="A6A6A6"/>
    </a:lt2>
    <a:accent1>
      <a:srgbClr val="502AD4"/>
    </a:accent1>
    <a:accent2>
      <a:srgbClr val="0B6BFF"/>
    </a:accent2>
    <a:accent3>
      <a:srgbClr val="D502AA"/>
    </a:accent3>
    <a:accent4>
      <a:srgbClr val="EEEAFA"/>
    </a:accent4>
    <a:accent5>
      <a:srgbClr val="B9AAEE"/>
    </a:accent5>
    <a:accent6>
      <a:srgbClr val="9DC3FF"/>
    </a:accent6>
    <a:hlink>
      <a:srgbClr val="7F0066"/>
    </a:hlink>
    <a:folHlink>
      <a:srgbClr val="EF99DD"/>
    </a:folHlink>
  </a:clrScheme>
</a:themeOverride>
</file>

<file path=ppt/theme/themeOverride3.xml><?xml version="1.0" encoding="utf-8"?>
<a:themeOverride xmlns:a="http://schemas.openxmlformats.org/drawingml/2006/main">
  <a:clrScheme name="Custom 67">
    <a:dk1>
      <a:srgbClr val="000000"/>
    </a:dk1>
    <a:lt1>
      <a:srgbClr val="FEFFFE"/>
    </a:lt1>
    <a:dk2>
      <a:srgbClr val="1F1E31"/>
    </a:dk2>
    <a:lt2>
      <a:srgbClr val="A6A6A6"/>
    </a:lt2>
    <a:accent1>
      <a:srgbClr val="502AD4"/>
    </a:accent1>
    <a:accent2>
      <a:srgbClr val="0B6BFF"/>
    </a:accent2>
    <a:accent3>
      <a:srgbClr val="D502AA"/>
    </a:accent3>
    <a:accent4>
      <a:srgbClr val="EEEAFA"/>
    </a:accent4>
    <a:accent5>
      <a:srgbClr val="B9AAEE"/>
    </a:accent5>
    <a:accent6>
      <a:srgbClr val="9DC3FF"/>
    </a:accent6>
    <a:hlink>
      <a:srgbClr val="7F0066"/>
    </a:hlink>
    <a:folHlink>
      <a:srgbClr val="EF99D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52F01250B3C4EA35319BECB5180E2" ma:contentTypeVersion="22" ma:contentTypeDescription="Create a new document." ma:contentTypeScope="" ma:versionID="96588bb72aa1f89cbba4d25d97eaf028">
  <xsd:schema xmlns:xsd="http://www.w3.org/2001/XMLSchema" xmlns:xs="http://www.w3.org/2001/XMLSchema" xmlns:p="http://schemas.microsoft.com/office/2006/metadata/properties" xmlns:ns1="http://schemas.microsoft.com/sharepoint/v3" xmlns:ns2="74c18777-103c-41e9-a015-2fe71723a707" xmlns:ns3="9db526e3-7318-4ba8-96a2-8e5be2712bf3" xmlns:ns4="230e9df3-be65-4c73-a93b-d1236ebd677e" targetNamespace="http://schemas.microsoft.com/office/2006/metadata/properties" ma:root="true" ma:fieldsID="f15e8688859909b215c574a0bc2ed038" ns1:_="" ns2:_="" ns3:_="" ns4:_="">
    <xsd:import namespace="http://schemas.microsoft.com/sharepoint/v3"/>
    <xsd:import namespace="74c18777-103c-41e9-a015-2fe71723a707"/>
    <xsd:import namespace="9db526e3-7318-4ba8-96a2-8e5be2712bf3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18777-103c-41e9-a015-2fe71723a7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526e3-7318-4ba8-96a2-8e5be2712b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41692f7-c488-49e5-831f-b89804a85714}" ma:internalName="TaxCatchAll" ma:showField="CatchAllData" ma:web="9db526e3-7318-4ba8-96a2-8e5be2712b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74c18777-103c-41e9-a015-2fe71723a707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F7B16A34-4DC9-408D-BB09-3A8D4E106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3D010E-C4B4-485D-8747-B24908B86D69}">
  <ds:schemaRefs>
    <ds:schemaRef ds:uri="230e9df3-be65-4c73-a93b-d1236ebd677e"/>
    <ds:schemaRef ds:uri="74c18777-103c-41e9-a015-2fe71723a707"/>
    <ds:schemaRef ds:uri="9db526e3-7318-4ba8-96a2-8e5be2712b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29EBB6-9BE6-4823-87B7-48129F90C0A4}">
  <ds:schemaRefs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db526e3-7318-4ba8-96a2-8e5be2712bf3"/>
    <ds:schemaRef ds:uri="74c18777-103c-41e9-a015-2fe71723a707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384</Words>
  <Application>Microsoft Office PowerPoint</Application>
  <PresentationFormat>Custom</PresentationFormat>
  <Paragraphs>99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Aptos</vt:lpstr>
      <vt:lpstr>Arial</vt:lpstr>
      <vt:lpstr>Calibri</vt:lpstr>
      <vt:lpstr>Poppins</vt:lpstr>
      <vt:lpstr>Segoe UI</vt:lpstr>
      <vt:lpstr>Segoe UI Variable Display</vt:lpstr>
      <vt:lpstr>Segoe UI Variable Display Semib</vt:lpstr>
      <vt:lpstr>Segoe UI Variable Display Semibold</vt:lpstr>
      <vt:lpstr>Segoe UI Variable Display Semil</vt:lpstr>
      <vt:lpstr>Segoe UI Variable Display Semilight</vt:lpstr>
      <vt:lpstr>Segoe UI Variable Text Semibold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CoreAI-Template2025</dc:title>
  <dc:subject>PptxGenJS Presentation</dc:subject>
  <dc:creator>PptxGenJS</dc:creator>
  <cp:lastModifiedBy>Ian Griffiths</cp:lastModifiedBy>
  <cp:revision>5</cp:revision>
  <dcterms:created xsi:type="dcterms:W3CDTF">2025-05-28T19:55:54Z</dcterms:created>
  <dcterms:modified xsi:type="dcterms:W3CDTF">2025-11-11T16:29:08Z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0x010100E0052F01250B3C4EA35319BECB5180E2</vt:lpwstr>
  </property>
  <property fmtid="{D5CDD505-2E9C-101B-9397-08002B2CF9AE}" pid="3" name="MediaServiceImageTags">
    <vt:lpwstr/>
  </property>
</Properties>
</file>